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7478944" r:id="rId5"/>
    <p:sldId id="2355" r:id="rId6"/>
    <p:sldId id="2147478949" r:id="rId7"/>
    <p:sldId id="2147478945" r:id="rId8"/>
    <p:sldId id="2147478946" r:id="rId9"/>
    <p:sldId id="2147478950" r:id="rId10"/>
    <p:sldId id="2147478951" r:id="rId11"/>
    <p:sldId id="268" r:id="rId12"/>
    <p:sldId id="2147478948" r:id="rId13"/>
    <p:sldId id="235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EBEBD-5FDF-491F-A90E-EB71D29E04AC}" v="2" dt="2024-10-09T14:54:4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her, Johanna" userId="S::johanna.bucher@iv.at::5af7cf19-dbc2-4225-8d35-8ca49c15bd30" providerId="AD" clId="Web-{6AD2A3FE-C87B-340A-71D7-E3ACC1238820}"/>
    <pc:docChg chg="delSld modSld">
      <pc:chgData name="Bucher, Johanna" userId="S::johanna.bucher@iv.at::5af7cf19-dbc2-4225-8d35-8ca49c15bd30" providerId="AD" clId="Web-{6AD2A3FE-C87B-340A-71D7-E3ACC1238820}" dt="2024-09-18T09:30:07.381" v="533" actId="20577"/>
      <pc:docMkLst>
        <pc:docMk/>
      </pc:docMkLst>
      <pc:sldChg chg="addSp delSp modSp">
        <pc:chgData name="Bucher, Johanna" userId="S::johanna.bucher@iv.at::5af7cf19-dbc2-4225-8d35-8ca49c15bd30" providerId="AD" clId="Web-{6AD2A3FE-C87B-340A-71D7-E3ACC1238820}" dt="2024-09-18T09:26:37.218" v="503" actId="20577"/>
        <pc:sldMkLst>
          <pc:docMk/>
          <pc:sldMk cId="3890150438" sldId="268"/>
        </pc:sldMkLst>
        <pc:spChg chg="add mod">
          <ac:chgData name="Bucher, Johanna" userId="S::johanna.bucher@iv.at::5af7cf19-dbc2-4225-8d35-8ca49c15bd30" providerId="AD" clId="Web-{6AD2A3FE-C87B-340A-71D7-E3ACC1238820}" dt="2024-09-18T08:21:16.838" v="4" actId="20577"/>
          <ac:spMkLst>
            <pc:docMk/>
            <pc:sldMk cId="3890150438" sldId="268"/>
            <ac:spMk id="4" creationId="{E00C8664-981C-AC0F-07C0-46AEB90EF0C6}"/>
          </ac:spMkLst>
        </pc:spChg>
        <pc:spChg chg="add mod">
          <ac:chgData name="Bucher, Johanna" userId="S::johanna.bucher@iv.at::5af7cf19-dbc2-4225-8d35-8ca49c15bd30" providerId="AD" clId="Web-{6AD2A3FE-C87B-340A-71D7-E3ACC1238820}" dt="2024-09-18T09:26:37.218" v="503" actId="20577"/>
          <ac:spMkLst>
            <pc:docMk/>
            <pc:sldMk cId="3890150438" sldId="268"/>
            <ac:spMk id="7" creationId="{6E781A7A-FDBB-A48B-C497-79130CFCC0B7}"/>
          </ac:spMkLst>
        </pc:spChg>
        <pc:spChg chg="add del mod">
          <ac:chgData name="Bucher, Johanna" userId="S::johanna.bucher@iv.at::5af7cf19-dbc2-4225-8d35-8ca49c15bd30" providerId="AD" clId="Web-{6AD2A3FE-C87B-340A-71D7-E3ACC1238820}" dt="2024-09-18T09:22:35.147" v="482"/>
          <ac:spMkLst>
            <pc:docMk/>
            <pc:sldMk cId="3890150438" sldId="268"/>
            <ac:spMk id="9" creationId="{6C0A135B-9A97-F20A-1BC4-7FDFE5FBAF6B}"/>
          </ac:spMkLst>
        </pc:spChg>
        <pc:spChg chg="add del">
          <ac:chgData name="Bucher, Johanna" userId="S::johanna.bucher@iv.at::5af7cf19-dbc2-4225-8d35-8ca49c15bd30" providerId="AD" clId="Web-{6AD2A3FE-C87B-340A-71D7-E3ACC1238820}" dt="2024-09-18T09:23:41.040" v="488"/>
          <ac:spMkLst>
            <pc:docMk/>
            <pc:sldMk cId="3890150438" sldId="268"/>
            <ac:spMk id="12" creationId="{69F3C29D-16CD-ED4C-B0DF-170A6215DE2C}"/>
          </ac:spMkLst>
        </pc:spChg>
        <pc:spChg chg="add del mod">
          <ac:chgData name="Bucher, Johanna" userId="S::johanna.bucher@iv.at::5af7cf19-dbc2-4225-8d35-8ca49c15bd30" providerId="AD" clId="Web-{6AD2A3FE-C87B-340A-71D7-E3ACC1238820}" dt="2024-09-18T09:24:07.494" v="492"/>
          <ac:spMkLst>
            <pc:docMk/>
            <pc:sldMk cId="3890150438" sldId="268"/>
            <ac:spMk id="14" creationId="{31AA5A0B-6C8C-93F3-89C2-EC974D8176B6}"/>
          </ac:spMkLst>
        </pc:spChg>
        <pc:picChg chg="mod">
          <ac:chgData name="Bucher, Johanna" userId="S::johanna.bucher@iv.at::5af7cf19-dbc2-4225-8d35-8ca49c15bd30" providerId="AD" clId="Web-{6AD2A3FE-C87B-340A-71D7-E3ACC1238820}" dt="2024-09-18T09:24:37.854" v="496" actId="14100"/>
          <ac:picMkLst>
            <pc:docMk/>
            <pc:sldMk cId="3890150438" sldId="268"/>
            <ac:picMk id="2" creationId="{FBFC25E3-8546-44EE-5F4D-B918FBD3AC97}"/>
          </ac:picMkLst>
        </pc:picChg>
      </pc:sldChg>
      <pc:sldChg chg="modSp">
        <pc:chgData name="Bucher, Johanna" userId="S::johanna.bucher@iv.at::5af7cf19-dbc2-4225-8d35-8ca49c15bd30" providerId="AD" clId="Web-{6AD2A3FE-C87B-340A-71D7-E3ACC1238820}" dt="2024-09-18T09:17:04.058" v="400" actId="1076"/>
        <pc:sldMkLst>
          <pc:docMk/>
          <pc:sldMk cId="989084316" sldId="326"/>
        </pc:sldMkLst>
        <pc:spChg chg="mod">
          <ac:chgData name="Bucher, Johanna" userId="S::johanna.bucher@iv.at::5af7cf19-dbc2-4225-8d35-8ca49c15bd30" providerId="AD" clId="Web-{6AD2A3FE-C87B-340A-71D7-E3ACC1238820}" dt="2024-09-18T09:17:04.058" v="400" actId="1076"/>
          <ac:spMkLst>
            <pc:docMk/>
            <pc:sldMk cId="989084316" sldId="326"/>
            <ac:spMk id="7" creationId="{955B2037-A549-4429-9BE4-B81F003E3DC9}"/>
          </ac:spMkLst>
        </pc:spChg>
      </pc:sldChg>
      <pc:sldChg chg="modSp">
        <pc:chgData name="Bucher, Johanna" userId="S::johanna.bucher@iv.at::5af7cf19-dbc2-4225-8d35-8ca49c15bd30" providerId="AD" clId="Web-{6AD2A3FE-C87B-340A-71D7-E3ACC1238820}" dt="2024-09-18T09:18:22.779" v="404" actId="20577"/>
        <pc:sldMkLst>
          <pc:docMk/>
          <pc:sldMk cId="744995513" sldId="2355"/>
        </pc:sldMkLst>
        <pc:spChg chg="mod">
          <ac:chgData name="Bucher, Johanna" userId="S::johanna.bucher@iv.at::5af7cf19-dbc2-4225-8d35-8ca49c15bd30" providerId="AD" clId="Web-{6AD2A3FE-C87B-340A-71D7-E3ACC1238820}" dt="2024-09-18T09:18:22.779" v="404" actId="20577"/>
          <ac:spMkLst>
            <pc:docMk/>
            <pc:sldMk cId="744995513" sldId="2355"/>
            <ac:spMk id="2" creationId="{FE88257A-D66D-491E-BCBF-04C83FDED2EB}"/>
          </ac:spMkLst>
        </pc:spChg>
        <pc:spChg chg="mod">
          <ac:chgData name="Bucher, Johanna" userId="S::johanna.bucher@iv.at::5af7cf19-dbc2-4225-8d35-8ca49c15bd30" providerId="AD" clId="Web-{6AD2A3FE-C87B-340A-71D7-E3ACC1238820}" dt="2024-09-18T09:16:12.697" v="383" actId="20577"/>
          <ac:spMkLst>
            <pc:docMk/>
            <pc:sldMk cId="744995513" sldId="2355"/>
            <ac:spMk id="4" creationId="{B768302D-5B48-4857-A52C-33DCD801FEA2}"/>
          </ac:spMkLst>
        </pc:spChg>
      </pc:sldChg>
      <pc:sldChg chg="modSp">
        <pc:chgData name="Bucher, Johanna" userId="S::johanna.bucher@iv.at::5af7cf19-dbc2-4225-8d35-8ca49c15bd30" providerId="AD" clId="Web-{6AD2A3FE-C87B-340A-71D7-E3ACC1238820}" dt="2024-09-18T09:25:08.527" v="501" actId="20577"/>
        <pc:sldMkLst>
          <pc:docMk/>
          <pc:sldMk cId="4026842657" sldId="2147478941"/>
        </pc:sldMkLst>
        <pc:spChg chg="mod">
          <ac:chgData name="Bucher, Johanna" userId="S::johanna.bucher@iv.at::5af7cf19-dbc2-4225-8d35-8ca49c15bd30" providerId="AD" clId="Web-{6AD2A3FE-C87B-340A-71D7-E3ACC1238820}" dt="2024-09-18T09:25:08.527" v="501" actId="20577"/>
          <ac:spMkLst>
            <pc:docMk/>
            <pc:sldMk cId="4026842657" sldId="2147478941"/>
            <ac:spMk id="7" creationId="{BAB91B81-89F2-D3A1-6176-C6E093C10D83}"/>
          </ac:spMkLst>
        </pc:spChg>
      </pc:sldChg>
      <pc:sldChg chg="modSp">
        <pc:chgData name="Bucher, Johanna" userId="S::johanna.bucher@iv.at::5af7cf19-dbc2-4225-8d35-8ca49c15bd30" providerId="AD" clId="Web-{6AD2A3FE-C87B-340A-71D7-E3ACC1238820}" dt="2024-09-18T09:27:19.844" v="517" actId="20577"/>
        <pc:sldMkLst>
          <pc:docMk/>
          <pc:sldMk cId="2059999785" sldId="2147478944"/>
        </pc:sldMkLst>
        <pc:spChg chg="mod">
          <ac:chgData name="Bucher, Johanna" userId="S::johanna.bucher@iv.at::5af7cf19-dbc2-4225-8d35-8ca49c15bd30" providerId="AD" clId="Web-{6AD2A3FE-C87B-340A-71D7-E3ACC1238820}" dt="2024-09-18T09:27:19.844" v="517" actId="20577"/>
          <ac:spMkLst>
            <pc:docMk/>
            <pc:sldMk cId="2059999785" sldId="2147478944"/>
            <ac:spMk id="3" creationId="{E1CB9D75-4F23-704E-A1DA-B66B224B0690}"/>
          </ac:spMkLst>
        </pc:spChg>
      </pc:sldChg>
      <pc:sldChg chg="modSp">
        <pc:chgData name="Bucher, Johanna" userId="S::johanna.bucher@iv.at::5af7cf19-dbc2-4225-8d35-8ca49c15bd30" providerId="AD" clId="Web-{6AD2A3FE-C87B-340A-71D7-E3ACC1238820}" dt="2024-09-18T09:20:26.612" v="478" actId="1076"/>
        <pc:sldMkLst>
          <pc:docMk/>
          <pc:sldMk cId="1403481062" sldId="2147478945"/>
        </pc:sldMkLst>
        <pc:spChg chg="mod">
          <ac:chgData name="Bucher, Johanna" userId="S::johanna.bucher@iv.at::5af7cf19-dbc2-4225-8d35-8ca49c15bd30" providerId="AD" clId="Web-{6AD2A3FE-C87B-340A-71D7-E3ACC1238820}" dt="2024-09-18T09:20:00.720" v="473" actId="20577"/>
          <ac:spMkLst>
            <pc:docMk/>
            <pc:sldMk cId="1403481062" sldId="2147478945"/>
            <ac:spMk id="4" creationId="{B768302D-5B48-4857-A52C-33DCD801FEA2}"/>
          </ac:spMkLst>
        </pc:spChg>
        <pc:spChg chg="mod">
          <ac:chgData name="Bucher, Johanna" userId="S::johanna.bucher@iv.at::5af7cf19-dbc2-4225-8d35-8ca49c15bd30" providerId="AD" clId="Web-{6AD2A3FE-C87B-340A-71D7-E3ACC1238820}" dt="2024-09-18T09:19:53.626" v="470" actId="20577"/>
          <ac:spMkLst>
            <pc:docMk/>
            <pc:sldMk cId="1403481062" sldId="2147478945"/>
            <ac:spMk id="8" creationId="{3A4A7BF9-05A0-9B29-3E06-06E70B8A3534}"/>
          </ac:spMkLst>
        </pc:spChg>
        <pc:spChg chg="mod">
          <ac:chgData name="Bucher, Johanna" userId="S::johanna.bucher@iv.at::5af7cf19-dbc2-4225-8d35-8ca49c15bd30" providerId="AD" clId="Web-{6AD2A3FE-C87B-340A-71D7-E3ACC1238820}" dt="2024-09-18T09:20:26.612" v="478" actId="1076"/>
          <ac:spMkLst>
            <pc:docMk/>
            <pc:sldMk cId="1403481062" sldId="2147478945"/>
            <ac:spMk id="12" creationId="{FFD4ED2B-0C08-1E9E-DF20-F1A0FD76B645}"/>
          </ac:spMkLst>
        </pc:spChg>
        <pc:picChg chg="mod">
          <ac:chgData name="Bucher, Johanna" userId="S::johanna.bucher@iv.at::5af7cf19-dbc2-4225-8d35-8ca49c15bd30" providerId="AD" clId="Web-{6AD2A3FE-C87B-340A-71D7-E3ACC1238820}" dt="2024-09-18T09:20:23.783" v="477" actId="1076"/>
          <ac:picMkLst>
            <pc:docMk/>
            <pc:sldMk cId="1403481062" sldId="2147478945"/>
            <ac:picMk id="10" creationId="{7C957099-92CD-C046-2500-702A3D7A80EB}"/>
          </ac:picMkLst>
        </pc:picChg>
      </pc:sldChg>
      <pc:sldChg chg="addSp delSp modSp">
        <pc:chgData name="Bucher, Johanna" userId="S::johanna.bucher@iv.at::5af7cf19-dbc2-4225-8d35-8ca49c15bd30" providerId="AD" clId="Web-{6AD2A3FE-C87B-340A-71D7-E3ACC1238820}" dt="2024-09-18T09:30:07.381" v="533" actId="20577"/>
        <pc:sldMkLst>
          <pc:docMk/>
          <pc:sldMk cId="4111521195" sldId="2147478946"/>
        </pc:sldMkLst>
        <pc:spChg chg="mod">
          <ac:chgData name="Bucher, Johanna" userId="S::johanna.bucher@iv.at::5af7cf19-dbc2-4225-8d35-8ca49c15bd30" providerId="AD" clId="Web-{6AD2A3FE-C87B-340A-71D7-E3ACC1238820}" dt="2024-09-18T09:30:07.381" v="533" actId="20577"/>
          <ac:spMkLst>
            <pc:docMk/>
            <pc:sldMk cId="4111521195" sldId="2147478946"/>
            <ac:spMk id="2" creationId="{FE88257A-D66D-491E-BCBF-04C83FDED2EB}"/>
          </ac:spMkLst>
        </pc:spChg>
        <pc:spChg chg="mod">
          <ac:chgData name="Bucher, Johanna" userId="S::johanna.bucher@iv.at::5af7cf19-dbc2-4225-8d35-8ca49c15bd30" providerId="AD" clId="Web-{6AD2A3FE-C87B-340A-71D7-E3ACC1238820}" dt="2024-09-18T09:27:02.625" v="504" actId="20577"/>
          <ac:spMkLst>
            <pc:docMk/>
            <pc:sldMk cId="4111521195" sldId="2147478946"/>
            <ac:spMk id="4" creationId="{B768302D-5B48-4857-A52C-33DCD801FEA2}"/>
          </ac:spMkLst>
        </pc:spChg>
        <pc:spChg chg="add del mod">
          <ac:chgData name="Bucher, Johanna" userId="S::johanna.bucher@iv.at::5af7cf19-dbc2-4225-8d35-8ca49c15bd30" providerId="AD" clId="Web-{6AD2A3FE-C87B-340A-71D7-E3ACC1238820}" dt="2024-09-18T09:24:26.776" v="495"/>
          <ac:spMkLst>
            <pc:docMk/>
            <pc:sldMk cId="4111521195" sldId="2147478946"/>
            <ac:spMk id="6" creationId="{B8CD6E96-6ADF-74E6-7F3B-69EBF267C185}"/>
          </ac:spMkLst>
        </pc:spChg>
        <pc:spChg chg="add mod">
          <ac:chgData name="Bucher, Johanna" userId="S::johanna.bucher@iv.at::5af7cf19-dbc2-4225-8d35-8ca49c15bd30" providerId="AD" clId="Web-{6AD2A3FE-C87B-340A-71D7-E3ACC1238820}" dt="2024-09-18T09:29:53.552" v="530" actId="1076"/>
          <ac:spMkLst>
            <pc:docMk/>
            <pc:sldMk cId="4111521195" sldId="2147478946"/>
            <ac:spMk id="8" creationId="{02F882C9-A1C0-8F46-3A1C-DBB213D57D24}"/>
          </ac:spMkLst>
        </pc:spChg>
        <pc:picChg chg="mod modCrop">
          <ac:chgData name="Bucher, Johanna" userId="S::johanna.bucher@iv.at::5af7cf19-dbc2-4225-8d35-8ca49c15bd30" providerId="AD" clId="Web-{6AD2A3FE-C87B-340A-71D7-E3ACC1238820}" dt="2024-09-18T09:29:41.583" v="529"/>
          <ac:picMkLst>
            <pc:docMk/>
            <pc:sldMk cId="4111521195" sldId="2147478946"/>
            <ac:picMk id="1026" creationId="{CFF9FC98-1ADA-8C0D-7BC9-743505932CD7}"/>
          </ac:picMkLst>
        </pc:picChg>
      </pc:sldChg>
      <pc:sldChg chg="del">
        <pc:chgData name="Bucher, Johanna" userId="S::johanna.bucher@iv.at::5af7cf19-dbc2-4225-8d35-8ca49c15bd30" providerId="AD" clId="Web-{6AD2A3FE-C87B-340A-71D7-E3ACC1238820}" dt="2024-09-18T08:23:42.015" v="60"/>
        <pc:sldMkLst>
          <pc:docMk/>
          <pc:sldMk cId="2789172035" sldId="2147478949"/>
        </pc:sldMkLst>
      </pc:sldChg>
      <pc:sldChg chg="del">
        <pc:chgData name="Bucher, Johanna" userId="S::johanna.bucher@iv.at::5af7cf19-dbc2-4225-8d35-8ca49c15bd30" providerId="AD" clId="Web-{6AD2A3FE-C87B-340A-71D7-E3ACC1238820}" dt="2024-09-18T08:22:34.497" v="53"/>
        <pc:sldMkLst>
          <pc:docMk/>
          <pc:sldMk cId="808045162" sldId="2147478950"/>
        </pc:sldMkLst>
      </pc:sldChg>
    </pc:docChg>
  </pc:docChgLst>
  <pc:docChgLst>
    <pc:chgData name="Bucher, Johanna" userId="5af7cf19-dbc2-4225-8d35-8ca49c15bd30" providerId="ADAL" clId="{6969C7D0-4EED-4008-9942-709D0182764C}"/>
    <pc:docChg chg="undo custSel addSld delSld modSld">
      <pc:chgData name="Bucher, Johanna" userId="5af7cf19-dbc2-4225-8d35-8ca49c15bd30" providerId="ADAL" clId="{6969C7D0-4EED-4008-9942-709D0182764C}" dt="2024-09-17T12:17:44.664" v="745" actId="20577"/>
      <pc:docMkLst>
        <pc:docMk/>
      </pc:docMkLst>
      <pc:sldChg chg="addSp delSp modSp add mod">
        <pc:chgData name="Bucher, Johanna" userId="5af7cf19-dbc2-4225-8d35-8ca49c15bd30" providerId="ADAL" clId="{6969C7D0-4EED-4008-9942-709D0182764C}" dt="2024-09-17T12:02:03.231" v="464" actId="1076"/>
        <pc:sldMkLst>
          <pc:docMk/>
          <pc:sldMk cId="3890150438" sldId="268"/>
        </pc:sldMkLst>
        <pc:spChg chg="add del mod">
          <ac:chgData name="Bucher, Johanna" userId="5af7cf19-dbc2-4225-8d35-8ca49c15bd30" providerId="ADAL" clId="{6969C7D0-4EED-4008-9942-709D0182764C}" dt="2024-09-17T12:01:55.216" v="461" actId="478"/>
          <ac:spMkLst>
            <pc:docMk/>
            <pc:sldMk cId="3890150438" sldId="268"/>
            <ac:spMk id="4" creationId="{7ACAF074-C242-26A0-9BF1-BA95D7C914D4}"/>
          </ac:spMkLst>
        </pc:spChg>
        <pc:spChg chg="del mod">
          <ac:chgData name="Bucher, Johanna" userId="5af7cf19-dbc2-4225-8d35-8ca49c15bd30" providerId="ADAL" clId="{6969C7D0-4EED-4008-9942-709D0182764C}" dt="2024-09-17T12:01:43.977" v="460" actId="478"/>
          <ac:spMkLst>
            <pc:docMk/>
            <pc:sldMk cId="3890150438" sldId="268"/>
            <ac:spMk id="7" creationId="{316F4838-3711-884D-AB22-5E0B67D9A7C1}"/>
          </ac:spMkLst>
        </pc:spChg>
        <pc:spChg chg="mod">
          <ac:chgData name="Bucher, Johanna" userId="5af7cf19-dbc2-4225-8d35-8ca49c15bd30" providerId="ADAL" clId="{6969C7D0-4EED-4008-9942-709D0182764C}" dt="2024-09-17T12:01:20.415" v="456" actId="790"/>
          <ac:spMkLst>
            <pc:docMk/>
            <pc:sldMk cId="3890150438" sldId="268"/>
            <ac:spMk id="10" creationId="{B54F7097-7AC5-4101-99DA-1E941D585819}"/>
          </ac:spMkLst>
        </pc:spChg>
        <pc:picChg chg="mod">
          <ac:chgData name="Bucher, Johanna" userId="5af7cf19-dbc2-4225-8d35-8ca49c15bd30" providerId="ADAL" clId="{6969C7D0-4EED-4008-9942-709D0182764C}" dt="2024-09-17T12:02:03.231" v="464" actId="1076"/>
          <ac:picMkLst>
            <pc:docMk/>
            <pc:sldMk cId="3890150438" sldId="268"/>
            <ac:picMk id="2" creationId="{FBFC25E3-8546-44EE-5F4D-B918FBD3AC97}"/>
          </ac:picMkLst>
        </pc:picChg>
      </pc:sldChg>
      <pc:sldChg chg="addSp delSp modSp mod">
        <pc:chgData name="Bucher, Johanna" userId="5af7cf19-dbc2-4225-8d35-8ca49c15bd30" providerId="ADAL" clId="{6969C7D0-4EED-4008-9942-709D0182764C}" dt="2024-09-17T11:46:28.855" v="79" actId="1076"/>
        <pc:sldMkLst>
          <pc:docMk/>
          <pc:sldMk cId="744995513" sldId="2355"/>
        </pc:sldMkLst>
        <pc:spChg chg="mod">
          <ac:chgData name="Bucher, Johanna" userId="5af7cf19-dbc2-4225-8d35-8ca49c15bd30" providerId="ADAL" clId="{6969C7D0-4EED-4008-9942-709D0182764C}" dt="2024-09-17T11:42:37.249" v="10" actId="1076"/>
          <ac:spMkLst>
            <pc:docMk/>
            <pc:sldMk cId="744995513" sldId="2355"/>
            <ac:spMk id="2" creationId="{FE88257A-D66D-491E-BCBF-04C83FDED2EB}"/>
          </ac:spMkLst>
        </pc:spChg>
        <pc:spChg chg="add del mod">
          <ac:chgData name="Bucher, Johanna" userId="5af7cf19-dbc2-4225-8d35-8ca49c15bd30" providerId="ADAL" clId="{6969C7D0-4EED-4008-9942-709D0182764C}" dt="2024-09-17T11:45:27.251" v="53" actId="478"/>
          <ac:spMkLst>
            <pc:docMk/>
            <pc:sldMk cId="744995513" sldId="2355"/>
            <ac:spMk id="8" creationId="{17624A3C-D32C-462C-E1D5-5DA1689484A2}"/>
          </ac:spMkLst>
        </pc:spChg>
        <pc:spChg chg="add mod">
          <ac:chgData name="Bucher, Johanna" userId="5af7cf19-dbc2-4225-8d35-8ca49c15bd30" providerId="ADAL" clId="{6969C7D0-4EED-4008-9942-709D0182764C}" dt="2024-09-17T11:45:38.093" v="55" actId="1076"/>
          <ac:spMkLst>
            <pc:docMk/>
            <pc:sldMk cId="744995513" sldId="2355"/>
            <ac:spMk id="9" creationId="{ECB3F98C-3A73-367E-8B3C-641C5398053F}"/>
          </ac:spMkLst>
        </pc:spChg>
        <pc:spChg chg="add mod">
          <ac:chgData name="Bucher, Johanna" userId="5af7cf19-dbc2-4225-8d35-8ca49c15bd30" providerId="ADAL" clId="{6969C7D0-4EED-4008-9942-709D0182764C}" dt="2024-09-17T11:46:28.855" v="79" actId="1076"/>
          <ac:spMkLst>
            <pc:docMk/>
            <pc:sldMk cId="744995513" sldId="2355"/>
            <ac:spMk id="10" creationId="{211E1681-0F3F-B65B-D1EF-077554BB66E8}"/>
          </ac:spMkLst>
        </pc:spChg>
        <pc:picChg chg="add mod modCrop">
          <ac:chgData name="Bucher, Johanna" userId="5af7cf19-dbc2-4225-8d35-8ca49c15bd30" providerId="ADAL" clId="{6969C7D0-4EED-4008-9942-709D0182764C}" dt="2024-09-17T11:46:15.466" v="78" actId="732"/>
          <ac:picMkLst>
            <pc:docMk/>
            <pc:sldMk cId="744995513" sldId="2355"/>
            <ac:picMk id="5" creationId="{27AFC872-D9C2-FB70-2C72-2874A95B840D}"/>
          </ac:picMkLst>
        </pc:picChg>
        <pc:picChg chg="add mod modCrop">
          <ac:chgData name="Bucher, Johanna" userId="5af7cf19-dbc2-4225-8d35-8ca49c15bd30" providerId="ADAL" clId="{6969C7D0-4EED-4008-9942-709D0182764C}" dt="2024-09-17T11:45:31.067" v="54" actId="1076"/>
          <ac:picMkLst>
            <pc:docMk/>
            <pc:sldMk cId="744995513" sldId="2355"/>
            <ac:picMk id="7" creationId="{4676FE68-4DC1-45F1-8BC5-18101478846F}"/>
          </ac:picMkLst>
        </pc:picChg>
      </pc:sldChg>
      <pc:sldChg chg="addSp delSp modSp mod">
        <pc:chgData name="Bucher, Johanna" userId="5af7cf19-dbc2-4225-8d35-8ca49c15bd30" providerId="ADAL" clId="{6969C7D0-4EED-4008-9942-709D0182764C}" dt="2024-09-17T12:17:44.664" v="745" actId="20577"/>
        <pc:sldMkLst>
          <pc:docMk/>
          <pc:sldMk cId="1403481062" sldId="2147478945"/>
        </pc:sldMkLst>
        <pc:spChg chg="del">
          <ac:chgData name="Bucher, Johanna" userId="5af7cf19-dbc2-4225-8d35-8ca49c15bd30" providerId="ADAL" clId="{6969C7D0-4EED-4008-9942-709D0182764C}" dt="2024-09-17T12:04:47.728" v="465" actId="478"/>
          <ac:spMkLst>
            <pc:docMk/>
            <pc:sldMk cId="1403481062" sldId="2147478945"/>
            <ac:spMk id="2" creationId="{FE88257A-D66D-491E-BCBF-04C83FDED2EB}"/>
          </ac:spMkLst>
        </pc:spChg>
        <pc:spChg chg="del">
          <ac:chgData name="Bucher, Johanna" userId="5af7cf19-dbc2-4225-8d35-8ca49c15bd30" providerId="ADAL" clId="{6969C7D0-4EED-4008-9942-709D0182764C}" dt="2024-09-17T12:05:01.692" v="470" actId="478"/>
          <ac:spMkLst>
            <pc:docMk/>
            <pc:sldMk cId="1403481062" sldId="2147478945"/>
            <ac:spMk id="3" creationId="{EFB76D36-DD2C-8C37-4F71-7D9FB50C28BA}"/>
          </ac:spMkLst>
        </pc:spChg>
        <pc:spChg chg="add del mod">
          <ac:chgData name="Bucher, Johanna" userId="5af7cf19-dbc2-4225-8d35-8ca49c15bd30" providerId="ADAL" clId="{6969C7D0-4EED-4008-9942-709D0182764C}" dt="2024-09-17T12:04:56.271" v="468" actId="478"/>
          <ac:spMkLst>
            <pc:docMk/>
            <pc:sldMk cId="1403481062" sldId="2147478945"/>
            <ac:spMk id="6" creationId="{AE6C55A6-C64A-3F10-057C-3CE890DBF7F6}"/>
          </ac:spMkLst>
        </pc:spChg>
        <pc:spChg chg="add mod">
          <ac:chgData name="Bucher, Johanna" userId="5af7cf19-dbc2-4225-8d35-8ca49c15bd30" providerId="ADAL" clId="{6969C7D0-4EED-4008-9942-709D0182764C}" dt="2024-09-17T12:04:53.270" v="467"/>
          <ac:spMkLst>
            <pc:docMk/>
            <pc:sldMk cId="1403481062" sldId="2147478945"/>
            <ac:spMk id="7" creationId="{9100B2D4-8D50-D07C-4EAC-337C4B0EFC8B}"/>
          </ac:spMkLst>
        </pc:spChg>
        <pc:spChg chg="add mod">
          <ac:chgData name="Bucher, Johanna" userId="5af7cf19-dbc2-4225-8d35-8ca49c15bd30" providerId="ADAL" clId="{6969C7D0-4EED-4008-9942-709D0182764C}" dt="2024-09-17T12:17:44.664" v="745" actId="20577"/>
          <ac:spMkLst>
            <pc:docMk/>
            <pc:sldMk cId="1403481062" sldId="2147478945"/>
            <ac:spMk id="8" creationId="{3A4A7BF9-05A0-9B29-3E06-06E70B8A3534}"/>
          </ac:spMkLst>
        </pc:spChg>
        <pc:spChg chg="add mod">
          <ac:chgData name="Bucher, Johanna" userId="5af7cf19-dbc2-4225-8d35-8ca49c15bd30" providerId="ADAL" clId="{6969C7D0-4EED-4008-9942-709D0182764C}" dt="2024-09-17T12:15:11.849" v="698" actId="1076"/>
          <ac:spMkLst>
            <pc:docMk/>
            <pc:sldMk cId="1403481062" sldId="2147478945"/>
            <ac:spMk id="12" creationId="{FFD4ED2B-0C08-1E9E-DF20-F1A0FD76B645}"/>
          </ac:spMkLst>
        </pc:spChg>
        <pc:picChg chg="add mod">
          <ac:chgData name="Bucher, Johanna" userId="5af7cf19-dbc2-4225-8d35-8ca49c15bd30" providerId="ADAL" clId="{6969C7D0-4EED-4008-9942-709D0182764C}" dt="2024-09-17T12:11:39.496" v="649" actId="1076"/>
          <ac:picMkLst>
            <pc:docMk/>
            <pc:sldMk cId="1403481062" sldId="2147478945"/>
            <ac:picMk id="10" creationId="{7C957099-92CD-C046-2500-702A3D7A80EB}"/>
          </ac:picMkLst>
        </pc:picChg>
        <pc:picChg chg="add del mod">
          <ac:chgData name="Bucher, Johanna" userId="5af7cf19-dbc2-4225-8d35-8ca49c15bd30" providerId="ADAL" clId="{6969C7D0-4EED-4008-9942-709D0182764C}" dt="2024-09-17T12:11:28.293" v="648" actId="478"/>
          <ac:picMkLst>
            <pc:docMk/>
            <pc:sldMk cId="1403481062" sldId="2147478945"/>
            <ac:picMk id="11" creationId="{AD60EE10-FF8E-7F97-F9E9-03140B0C2DFD}"/>
          </ac:picMkLst>
        </pc:picChg>
      </pc:sldChg>
      <pc:sldChg chg="addSp modSp del mod">
        <pc:chgData name="Bucher, Johanna" userId="5af7cf19-dbc2-4225-8d35-8ca49c15bd30" providerId="ADAL" clId="{6969C7D0-4EED-4008-9942-709D0182764C}" dt="2024-09-17T12:01:10.058" v="455" actId="47"/>
        <pc:sldMkLst>
          <pc:docMk/>
          <pc:sldMk cId="3622908097" sldId="2147478947"/>
        </pc:sldMkLst>
        <pc:spChg chg="add mod">
          <ac:chgData name="Bucher, Johanna" userId="5af7cf19-dbc2-4225-8d35-8ca49c15bd30" providerId="ADAL" clId="{6969C7D0-4EED-4008-9942-709D0182764C}" dt="2024-09-17T12:00:54.957" v="453" actId="20577"/>
          <ac:spMkLst>
            <pc:docMk/>
            <pc:sldMk cId="3622908097" sldId="2147478947"/>
            <ac:spMk id="7" creationId="{3C6DE5C2-9783-FB3C-561F-E64960134BB1}"/>
          </ac:spMkLst>
        </pc:spChg>
        <pc:picChg chg="mod">
          <ac:chgData name="Bucher, Johanna" userId="5af7cf19-dbc2-4225-8d35-8ca49c15bd30" providerId="ADAL" clId="{6969C7D0-4EED-4008-9942-709D0182764C}" dt="2024-09-17T12:00:43.385" v="443" actId="1076"/>
          <ac:picMkLst>
            <pc:docMk/>
            <pc:sldMk cId="3622908097" sldId="2147478947"/>
            <ac:picMk id="6" creationId="{9192F6A2-4EBC-F2F3-FA17-AA23178EB2EE}"/>
          </ac:picMkLst>
        </pc:picChg>
      </pc:sldChg>
      <pc:sldChg chg="addSp modSp add mod">
        <pc:chgData name="Bucher, Johanna" userId="5af7cf19-dbc2-4225-8d35-8ca49c15bd30" providerId="ADAL" clId="{6969C7D0-4EED-4008-9942-709D0182764C}" dt="2024-09-17T12:00:33.312" v="441" actId="20577"/>
        <pc:sldMkLst>
          <pc:docMk/>
          <pc:sldMk cId="1254495835" sldId="2147478948"/>
        </pc:sldMkLst>
        <pc:spChg chg="mod">
          <ac:chgData name="Bucher, Johanna" userId="5af7cf19-dbc2-4225-8d35-8ca49c15bd30" providerId="ADAL" clId="{6969C7D0-4EED-4008-9942-709D0182764C}" dt="2024-09-17T11:58:37.434" v="287" actId="1076"/>
          <ac:spMkLst>
            <pc:docMk/>
            <pc:sldMk cId="1254495835" sldId="2147478948"/>
            <ac:spMk id="2" creationId="{FE88257A-D66D-491E-BCBF-04C83FDED2EB}"/>
          </ac:spMkLst>
        </pc:spChg>
        <pc:spChg chg="mod">
          <ac:chgData name="Bucher, Johanna" userId="5af7cf19-dbc2-4225-8d35-8ca49c15bd30" providerId="ADAL" clId="{6969C7D0-4EED-4008-9942-709D0182764C}" dt="2024-09-17T12:00:33.312" v="441" actId="20577"/>
          <ac:spMkLst>
            <pc:docMk/>
            <pc:sldMk cId="1254495835" sldId="2147478948"/>
            <ac:spMk id="4" creationId="{B768302D-5B48-4857-A52C-33DCD801FEA2}"/>
          </ac:spMkLst>
        </pc:spChg>
        <pc:spChg chg="add mod">
          <ac:chgData name="Bucher, Johanna" userId="5af7cf19-dbc2-4225-8d35-8ca49c15bd30" providerId="ADAL" clId="{6969C7D0-4EED-4008-9942-709D0182764C}" dt="2024-09-17T11:59:54.163" v="429" actId="113"/>
          <ac:spMkLst>
            <pc:docMk/>
            <pc:sldMk cId="1254495835" sldId="2147478948"/>
            <ac:spMk id="5" creationId="{A9DDE291-1BA2-A26C-3C4C-E8C9BBABFBE8}"/>
          </ac:spMkLst>
        </pc:spChg>
      </pc:sldChg>
      <pc:sldChg chg="add del">
        <pc:chgData name="Bucher, Johanna" userId="5af7cf19-dbc2-4225-8d35-8ca49c15bd30" providerId="ADAL" clId="{6969C7D0-4EED-4008-9942-709D0182764C}" dt="2024-09-17T11:56:38.114" v="81" actId="47"/>
        <pc:sldMkLst>
          <pc:docMk/>
          <pc:sldMk cId="3691774750" sldId="2147478948"/>
        </pc:sldMkLst>
      </pc:sldChg>
    </pc:docChg>
  </pc:docChgLst>
  <pc:docChgLst>
    <pc:chgData name="Budas, Danai" userId="a99d4a3b-5319-47de-a433-bf71de381721" providerId="ADAL" clId="{E89692F8-038B-416D-8E23-6224B5FAA3E6}"/>
    <pc:docChg chg="undo custSel addSld delSld modSld sldOrd">
      <pc:chgData name="Budas, Danai" userId="a99d4a3b-5319-47de-a433-bf71de381721" providerId="ADAL" clId="{E89692F8-038B-416D-8E23-6224B5FAA3E6}" dt="2024-10-09T09:55:10.301" v="1085" actId="1076"/>
      <pc:docMkLst>
        <pc:docMk/>
      </pc:docMkLst>
      <pc:sldChg chg="addSp delSp modSp mod">
        <pc:chgData name="Budas, Danai" userId="a99d4a3b-5319-47de-a433-bf71de381721" providerId="ADAL" clId="{E89692F8-038B-416D-8E23-6224B5FAA3E6}" dt="2024-10-09T09:55:10.301" v="1085" actId="1076"/>
        <pc:sldMkLst>
          <pc:docMk/>
          <pc:sldMk cId="3890150438" sldId="268"/>
        </pc:sldMkLst>
        <pc:spChg chg="mod">
          <ac:chgData name="Budas, Danai" userId="a99d4a3b-5319-47de-a433-bf71de381721" providerId="ADAL" clId="{E89692F8-038B-416D-8E23-6224B5FAA3E6}" dt="2024-10-01T11:51:42.609" v="1033" actId="1076"/>
          <ac:spMkLst>
            <pc:docMk/>
            <pc:sldMk cId="3890150438" sldId="268"/>
            <ac:spMk id="4" creationId="{E00C8664-981C-AC0F-07C0-46AEB90EF0C6}"/>
          </ac:spMkLst>
        </pc:spChg>
        <pc:spChg chg="mod">
          <ac:chgData name="Budas, Danai" userId="a99d4a3b-5319-47de-a433-bf71de381721" providerId="ADAL" clId="{E89692F8-038B-416D-8E23-6224B5FAA3E6}" dt="2024-10-09T09:54:50.718" v="1084" actId="1076"/>
          <ac:spMkLst>
            <pc:docMk/>
            <pc:sldMk cId="3890150438" sldId="268"/>
            <ac:spMk id="5" creationId="{08E70B02-042C-984C-9F73-31F64EB7B09A}"/>
          </ac:spMkLst>
        </pc:spChg>
        <pc:spChg chg="add del mod">
          <ac:chgData name="Budas, Danai" userId="a99d4a3b-5319-47de-a433-bf71de381721" providerId="ADAL" clId="{E89692F8-038B-416D-8E23-6224B5FAA3E6}" dt="2024-10-09T09:54:34.959" v="1082" actId="478"/>
          <ac:spMkLst>
            <pc:docMk/>
            <pc:sldMk cId="3890150438" sldId="268"/>
            <ac:spMk id="6" creationId="{260CC4F3-1B02-2264-E44B-3828752774F4}"/>
          </ac:spMkLst>
        </pc:spChg>
        <pc:spChg chg="mod">
          <ac:chgData name="Budas, Danai" userId="a99d4a3b-5319-47de-a433-bf71de381721" providerId="ADAL" clId="{E89692F8-038B-416D-8E23-6224B5FAA3E6}" dt="2024-10-09T09:55:10.301" v="1085" actId="1076"/>
          <ac:spMkLst>
            <pc:docMk/>
            <pc:sldMk cId="3890150438" sldId="268"/>
            <ac:spMk id="7" creationId="{6E781A7A-FDBB-A48B-C497-79130CFCC0B7}"/>
          </ac:spMkLst>
        </pc:spChg>
        <pc:spChg chg="del mod">
          <ac:chgData name="Budas, Danai" userId="a99d4a3b-5319-47de-a433-bf71de381721" providerId="ADAL" clId="{E89692F8-038B-416D-8E23-6224B5FAA3E6}" dt="2024-10-09T09:54:31.956" v="1081" actId="478"/>
          <ac:spMkLst>
            <pc:docMk/>
            <pc:sldMk cId="3890150438" sldId="268"/>
            <ac:spMk id="10" creationId="{B54F7097-7AC5-4101-99DA-1E941D585819}"/>
          </ac:spMkLst>
        </pc:spChg>
        <pc:picChg chg="mod">
          <ac:chgData name="Budas, Danai" userId="a99d4a3b-5319-47de-a433-bf71de381721" providerId="ADAL" clId="{E89692F8-038B-416D-8E23-6224B5FAA3E6}" dt="2024-10-09T08:56:52.666" v="1079" actId="1076"/>
          <ac:picMkLst>
            <pc:docMk/>
            <pc:sldMk cId="3890150438" sldId="268"/>
            <ac:picMk id="2" creationId="{FBFC25E3-8546-44EE-5F4D-B918FBD3AC97}"/>
          </ac:picMkLst>
        </pc:picChg>
      </pc:sldChg>
      <pc:sldChg chg="modSp add del mod">
        <pc:chgData name="Budas, Danai" userId="a99d4a3b-5319-47de-a433-bf71de381721" providerId="ADAL" clId="{E89692F8-038B-416D-8E23-6224B5FAA3E6}" dt="2024-09-24T12:05:58.207" v="2" actId="47"/>
        <pc:sldMkLst>
          <pc:docMk/>
          <pc:sldMk cId="661019443" sldId="287"/>
        </pc:sldMkLst>
        <pc:spChg chg="mod">
          <ac:chgData name="Budas, Danai" userId="a99d4a3b-5319-47de-a433-bf71de381721" providerId="ADAL" clId="{E89692F8-038B-416D-8E23-6224B5FAA3E6}" dt="2024-09-24T12:05:53.259" v="1" actId="108"/>
          <ac:spMkLst>
            <pc:docMk/>
            <pc:sldMk cId="661019443" sldId="287"/>
            <ac:spMk id="3" creationId="{00000000-0000-0000-0000-000000000000}"/>
          </ac:spMkLst>
        </pc:spChg>
      </pc:sldChg>
      <pc:sldChg chg="delSp modSp mod">
        <pc:chgData name="Budas, Danai" userId="a99d4a3b-5319-47de-a433-bf71de381721" providerId="ADAL" clId="{E89692F8-038B-416D-8E23-6224B5FAA3E6}" dt="2024-10-01T09:17:22.465" v="308" actId="20577"/>
        <pc:sldMkLst>
          <pc:docMk/>
          <pc:sldMk cId="744995513" sldId="2355"/>
        </pc:sldMkLst>
        <pc:spChg chg="mod">
          <ac:chgData name="Budas, Danai" userId="a99d4a3b-5319-47de-a433-bf71de381721" providerId="ADAL" clId="{E89692F8-038B-416D-8E23-6224B5FAA3E6}" dt="2024-10-01T09:17:22.465" v="308" actId="20577"/>
          <ac:spMkLst>
            <pc:docMk/>
            <pc:sldMk cId="744995513" sldId="2355"/>
            <ac:spMk id="2" creationId="{FE88257A-D66D-491E-BCBF-04C83FDED2EB}"/>
          </ac:spMkLst>
        </pc:spChg>
        <pc:spChg chg="mod">
          <ac:chgData name="Budas, Danai" userId="a99d4a3b-5319-47de-a433-bf71de381721" providerId="ADAL" clId="{E89692F8-038B-416D-8E23-6224B5FAA3E6}" dt="2024-09-24T12:08:05.665" v="59" actId="1076"/>
          <ac:spMkLst>
            <pc:docMk/>
            <pc:sldMk cId="744995513" sldId="2355"/>
            <ac:spMk id="9" creationId="{ECB3F98C-3A73-367E-8B3C-641C5398053F}"/>
          </ac:spMkLst>
        </pc:spChg>
        <pc:spChg chg="del">
          <ac:chgData name="Budas, Danai" userId="a99d4a3b-5319-47de-a433-bf71de381721" providerId="ADAL" clId="{E89692F8-038B-416D-8E23-6224B5FAA3E6}" dt="2024-09-24T12:07:58.915" v="57" actId="478"/>
          <ac:spMkLst>
            <pc:docMk/>
            <pc:sldMk cId="744995513" sldId="2355"/>
            <ac:spMk id="10" creationId="{211E1681-0F3F-B65B-D1EF-077554BB66E8}"/>
          </ac:spMkLst>
        </pc:spChg>
        <pc:picChg chg="del">
          <ac:chgData name="Budas, Danai" userId="a99d4a3b-5319-47de-a433-bf71de381721" providerId="ADAL" clId="{E89692F8-038B-416D-8E23-6224B5FAA3E6}" dt="2024-09-24T12:07:57.914" v="56" actId="478"/>
          <ac:picMkLst>
            <pc:docMk/>
            <pc:sldMk cId="744995513" sldId="2355"/>
            <ac:picMk id="5" creationId="{27AFC872-D9C2-FB70-2C72-2874A95B840D}"/>
          </ac:picMkLst>
        </pc:picChg>
        <pc:picChg chg="mod">
          <ac:chgData name="Budas, Danai" userId="a99d4a3b-5319-47de-a433-bf71de381721" providerId="ADAL" clId="{E89692F8-038B-416D-8E23-6224B5FAA3E6}" dt="2024-09-24T12:08:01.388" v="58" actId="1076"/>
          <ac:picMkLst>
            <pc:docMk/>
            <pc:sldMk cId="744995513" sldId="2355"/>
            <ac:picMk id="7" creationId="{4676FE68-4DC1-45F1-8BC5-18101478846F}"/>
          </ac:picMkLst>
        </pc:picChg>
      </pc:sldChg>
      <pc:sldChg chg="modSp mod">
        <pc:chgData name="Budas, Danai" userId="a99d4a3b-5319-47de-a433-bf71de381721" providerId="ADAL" clId="{E89692F8-038B-416D-8E23-6224B5FAA3E6}" dt="2024-10-01T09:49:17.918" v="721" actId="20577"/>
        <pc:sldMkLst>
          <pc:docMk/>
          <pc:sldMk cId="3511129982" sldId="2147478943"/>
        </pc:sldMkLst>
        <pc:spChg chg="mod">
          <ac:chgData name="Budas, Danai" userId="a99d4a3b-5319-47de-a433-bf71de381721" providerId="ADAL" clId="{E89692F8-038B-416D-8E23-6224B5FAA3E6}" dt="2024-10-01T09:49:17.918" v="721" actId="20577"/>
          <ac:spMkLst>
            <pc:docMk/>
            <pc:sldMk cId="3511129982" sldId="2147478943"/>
            <ac:spMk id="7" creationId="{E3C9B71B-B20A-206D-794A-2FB70F7ACB56}"/>
          </ac:spMkLst>
        </pc:spChg>
      </pc:sldChg>
      <pc:sldChg chg="delSp modSp mod">
        <pc:chgData name="Budas, Danai" userId="a99d4a3b-5319-47de-a433-bf71de381721" providerId="ADAL" clId="{E89692F8-038B-416D-8E23-6224B5FAA3E6}" dt="2024-10-01T09:07:43.207" v="307" actId="478"/>
        <pc:sldMkLst>
          <pc:docMk/>
          <pc:sldMk cId="2059999785" sldId="2147478944"/>
        </pc:sldMkLst>
        <pc:spChg chg="mod">
          <ac:chgData name="Budas, Danai" userId="a99d4a3b-5319-47de-a433-bf71de381721" providerId="ADAL" clId="{E89692F8-038B-416D-8E23-6224B5FAA3E6}" dt="2024-09-26T08:44:55.414" v="84" actId="1076"/>
          <ac:spMkLst>
            <pc:docMk/>
            <pc:sldMk cId="2059999785" sldId="2147478944"/>
            <ac:spMk id="3" creationId="{E1CB9D75-4F23-704E-A1DA-B66B224B0690}"/>
          </ac:spMkLst>
        </pc:spChg>
        <pc:spChg chg="del">
          <ac:chgData name="Budas, Danai" userId="a99d4a3b-5319-47de-a433-bf71de381721" providerId="ADAL" clId="{E89692F8-038B-416D-8E23-6224B5FAA3E6}" dt="2024-10-01T09:07:42.143" v="306" actId="478"/>
          <ac:spMkLst>
            <pc:docMk/>
            <pc:sldMk cId="2059999785" sldId="2147478944"/>
            <ac:spMk id="5" creationId="{C1F1379C-292C-4542-B82F-BE87B3AE8976}"/>
          </ac:spMkLst>
        </pc:spChg>
        <pc:spChg chg="mod">
          <ac:chgData name="Budas, Danai" userId="a99d4a3b-5319-47de-a433-bf71de381721" providerId="ADAL" clId="{E89692F8-038B-416D-8E23-6224B5FAA3E6}" dt="2024-10-01T09:07:27.502" v="305" actId="20577"/>
          <ac:spMkLst>
            <pc:docMk/>
            <pc:sldMk cId="2059999785" sldId="2147478944"/>
            <ac:spMk id="6" creationId="{03179ED2-C4C3-7100-6C2F-AF8E6A620165}"/>
          </ac:spMkLst>
        </pc:spChg>
        <pc:cxnChg chg="del">
          <ac:chgData name="Budas, Danai" userId="a99d4a3b-5319-47de-a433-bf71de381721" providerId="ADAL" clId="{E89692F8-038B-416D-8E23-6224B5FAA3E6}" dt="2024-10-01T09:07:43.207" v="307" actId="478"/>
          <ac:cxnSpMkLst>
            <pc:docMk/>
            <pc:sldMk cId="2059999785" sldId="2147478944"/>
            <ac:cxnSpMk id="4" creationId="{9D55B92A-80C7-754A-B216-D89EBA5AA2A8}"/>
          </ac:cxnSpMkLst>
        </pc:cxnChg>
      </pc:sldChg>
      <pc:sldChg chg="addSp delSp modSp mod setBg">
        <pc:chgData name="Budas, Danai" userId="a99d4a3b-5319-47de-a433-bf71de381721" providerId="ADAL" clId="{E89692F8-038B-416D-8E23-6224B5FAA3E6}" dt="2024-10-07T08:41:23.268" v="1073" actId="20577"/>
        <pc:sldMkLst>
          <pc:docMk/>
          <pc:sldMk cId="1403481062" sldId="2147478945"/>
        </pc:sldMkLst>
        <pc:spChg chg="mod">
          <ac:chgData name="Budas, Danai" userId="a99d4a3b-5319-47de-a433-bf71de381721" providerId="ADAL" clId="{E89692F8-038B-416D-8E23-6224B5FAA3E6}" dt="2024-09-26T08:57:16.095" v="261" actId="26606"/>
          <ac:spMkLst>
            <pc:docMk/>
            <pc:sldMk cId="1403481062" sldId="2147478945"/>
            <ac:spMk id="4" creationId="{B768302D-5B48-4857-A52C-33DCD801FEA2}"/>
          </ac:spMkLst>
        </pc:spChg>
        <pc:spChg chg="mod ord">
          <ac:chgData name="Budas, Danai" userId="a99d4a3b-5319-47de-a433-bf71de381721" providerId="ADAL" clId="{E89692F8-038B-416D-8E23-6224B5FAA3E6}" dt="2024-10-07T08:41:23.268" v="1073" actId="20577"/>
          <ac:spMkLst>
            <pc:docMk/>
            <pc:sldMk cId="1403481062" sldId="2147478945"/>
            <ac:spMk id="8" creationId="{3A4A7BF9-05A0-9B29-3E06-06E70B8A3534}"/>
          </ac:spMkLst>
        </pc:spChg>
        <pc:spChg chg="del">
          <ac:chgData name="Budas, Danai" userId="a99d4a3b-5319-47de-a433-bf71de381721" providerId="ADAL" clId="{E89692F8-038B-416D-8E23-6224B5FAA3E6}" dt="2024-09-26T08:48:32.537" v="178" actId="478"/>
          <ac:spMkLst>
            <pc:docMk/>
            <pc:sldMk cId="1403481062" sldId="2147478945"/>
            <ac:spMk id="12" creationId="{FFD4ED2B-0C08-1E9E-DF20-F1A0FD76B645}"/>
          </ac:spMkLst>
        </pc:spChg>
        <pc:spChg chg="add del">
          <ac:chgData name="Budas, Danai" userId="a99d4a3b-5319-47de-a433-bf71de381721" providerId="ADAL" clId="{E89692F8-038B-416D-8E23-6224B5FAA3E6}" dt="2024-09-26T08:57:12.594" v="257" actId="26606"/>
          <ac:spMkLst>
            <pc:docMk/>
            <pc:sldMk cId="1403481062" sldId="2147478945"/>
            <ac:spMk id="13" creationId="{352BEC0E-22F8-46D0-9632-375DB541B06C}"/>
          </ac:spMkLst>
        </pc:spChg>
        <pc:spChg chg="add del">
          <ac:chgData name="Budas, Danai" userId="a99d4a3b-5319-47de-a433-bf71de381721" providerId="ADAL" clId="{E89692F8-038B-416D-8E23-6224B5FAA3E6}" dt="2024-09-26T08:57:12.594" v="257" actId="26606"/>
          <ac:spMkLst>
            <pc:docMk/>
            <pc:sldMk cId="1403481062" sldId="2147478945"/>
            <ac:spMk id="15" creationId="{3FCFB1DE-0B7E-48CC-BA90-B2AB0889F9D6}"/>
          </ac:spMkLst>
        </pc:spChg>
        <pc:spChg chg="add del">
          <ac:chgData name="Budas, Danai" userId="a99d4a3b-5319-47de-a433-bf71de381721" providerId="ADAL" clId="{E89692F8-038B-416D-8E23-6224B5FAA3E6}" dt="2024-09-26T08:57:13.681" v="259" actId="26606"/>
          <ac:spMkLst>
            <pc:docMk/>
            <pc:sldMk cId="1403481062" sldId="2147478945"/>
            <ac:spMk id="17" creationId="{EAE48C4B-3A90-42C3-BA00-6092B477179E}"/>
          </ac:spMkLst>
        </pc:spChg>
        <pc:spChg chg="add del">
          <ac:chgData name="Budas, Danai" userId="a99d4a3b-5319-47de-a433-bf71de381721" providerId="ADAL" clId="{E89692F8-038B-416D-8E23-6224B5FAA3E6}" dt="2024-09-26T08:57:13.681" v="259" actId="26606"/>
          <ac:spMkLst>
            <pc:docMk/>
            <pc:sldMk cId="1403481062" sldId="2147478945"/>
            <ac:spMk id="18" creationId="{F919E280-CA27-4214-97E6-294E0C3BC4B3}"/>
          </ac:spMkLst>
        </pc:spChg>
        <pc:spChg chg="add del">
          <ac:chgData name="Budas, Danai" userId="a99d4a3b-5319-47de-a433-bf71de381721" providerId="ADAL" clId="{E89692F8-038B-416D-8E23-6224B5FAA3E6}" dt="2024-09-26T08:57:16.095" v="261" actId="26606"/>
          <ac:spMkLst>
            <pc:docMk/>
            <pc:sldMk cId="1403481062" sldId="2147478945"/>
            <ac:spMk id="20" creationId="{B712E947-0734-45F9-9C4F-41114EC3A33E}"/>
          </ac:spMkLst>
        </pc:spChg>
        <pc:spChg chg="add del">
          <ac:chgData name="Budas, Danai" userId="a99d4a3b-5319-47de-a433-bf71de381721" providerId="ADAL" clId="{E89692F8-038B-416D-8E23-6224B5FAA3E6}" dt="2024-09-26T08:57:16.095" v="261" actId="26606"/>
          <ac:spMkLst>
            <pc:docMk/>
            <pc:sldMk cId="1403481062" sldId="2147478945"/>
            <ac:spMk id="21" creationId="{5A65989E-BBD5-44D7-AA86-7AFD5D46BBC0}"/>
          </ac:spMkLst>
        </pc:spChg>
        <pc:spChg chg="add del">
          <ac:chgData name="Budas, Danai" userId="a99d4a3b-5319-47de-a433-bf71de381721" providerId="ADAL" clId="{E89692F8-038B-416D-8E23-6224B5FAA3E6}" dt="2024-09-26T08:57:16.095" v="261" actId="26606"/>
          <ac:spMkLst>
            <pc:docMk/>
            <pc:sldMk cId="1403481062" sldId="2147478945"/>
            <ac:spMk id="22" creationId="{231A2881-D8D7-4A7D-ACA3-E9F849F853D8}"/>
          </ac:spMkLst>
        </pc:spChg>
        <pc:picChg chg="del">
          <ac:chgData name="Budas, Danai" userId="a99d4a3b-5319-47de-a433-bf71de381721" providerId="ADAL" clId="{E89692F8-038B-416D-8E23-6224B5FAA3E6}" dt="2024-09-26T08:48:31.650" v="177" actId="478"/>
          <ac:picMkLst>
            <pc:docMk/>
            <pc:sldMk cId="1403481062" sldId="2147478945"/>
            <ac:picMk id="3" creationId="{3DE8F293-0AA4-8F4B-E856-4E2B6C363E29}"/>
          </ac:picMkLst>
        </pc:picChg>
        <pc:picChg chg="add mod ord">
          <ac:chgData name="Budas, Danai" userId="a99d4a3b-5319-47de-a433-bf71de381721" providerId="ADAL" clId="{E89692F8-038B-416D-8E23-6224B5FAA3E6}" dt="2024-09-26T08:57:31.397" v="265" actId="1076"/>
          <ac:picMkLst>
            <pc:docMk/>
            <pc:sldMk cId="1403481062" sldId="2147478945"/>
            <ac:picMk id="5" creationId="{736A4DD3-9260-865F-77DD-3A070FE89335}"/>
          </ac:picMkLst>
        </pc:picChg>
        <pc:picChg chg="add mod">
          <ac:chgData name="Budas, Danai" userId="a99d4a3b-5319-47de-a433-bf71de381721" providerId="ADAL" clId="{E89692F8-038B-416D-8E23-6224B5FAA3E6}" dt="2024-09-26T08:57:36.149" v="266" actId="14100"/>
          <ac:picMkLst>
            <pc:docMk/>
            <pc:sldMk cId="1403481062" sldId="2147478945"/>
            <ac:picMk id="7" creationId="{96972F43-E2F9-9BE2-D804-E0F2E0CA650F}"/>
          </ac:picMkLst>
        </pc:picChg>
      </pc:sldChg>
      <pc:sldChg chg="modSp mod">
        <pc:chgData name="Budas, Danai" userId="a99d4a3b-5319-47de-a433-bf71de381721" providerId="ADAL" clId="{E89692F8-038B-416D-8E23-6224B5FAA3E6}" dt="2024-10-01T11:50:10.513" v="1011" actId="1076"/>
        <pc:sldMkLst>
          <pc:docMk/>
          <pc:sldMk cId="4111521195" sldId="2147478946"/>
        </pc:sldMkLst>
        <pc:spChg chg="mod">
          <ac:chgData name="Budas, Danai" userId="a99d4a3b-5319-47de-a433-bf71de381721" providerId="ADAL" clId="{E89692F8-038B-416D-8E23-6224B5FAA3E6}" dt="2024-10-01T11:50:06.402" v="1009" actId="1076"/>
          <ac:spMkLst>
            <pc:docMk/>
            <pc:sldMk cId="4111521195" sldId="2147478946"/>
            <ac:spMk id="2" creationId="{FE88257A-D66D-491E-BCBF-04C83FDED2EB}"/>
          </ac:spMkLst>
        </pc:spChg>
        <pc:spChg chg="mod">
          <ac:chgData name="Budas, Danai" userId="a99d4a3b-5319-47de-a433-bf71de381721" providerId="ADAL" clId="{E89692F8-038B-416D-8E23-6224B5FAA3E6}" dt="2024-10-01T11:50:10.513" v="1011" actId="1076"/>
          <ac:spMkLst>
            <pc:docMk/>
            <pc:sldMk cId="4111521195" sldId="2147478946"/>
            <ac:spMk id="8" creationId="{02F882C9-A1C0-8F46-3A1C-DBB213D57D24}"/>
          </ac:spMkLst>
        </pc:spChg>
        <pc:picChg chg="mod">
          <ac:chgData name="Budas, Danai" userId="a99d4a3b-5319-47de-a433-bf71de381721" providerId="ADAL" clId="{E89692F8-038B-416D-8E23-6224B5FAA3E6}" dt="2024-10-01T11:50:08.511" v="1010" actId="1076"/>
          <ac:picMkLst>
            <pc:docMk/>
            <pc:sldMk cId="4111521195" sldId="2147478946"/>
            <ac:picMk id="1026" creationId="{CFF9FC98-1ADA-8C0D-7BC9-743505932CD7}"/>
          </ac:picMkLst>
        </pc:picChg>
      </pc:sldChg>
      <pc:sldChg chg="modSp mod">
        <pc:chgData name="Budas, Danai" userId="a99d4a3b-5319-47de-a433-bf71de381721" providerId="ADAL" clId="{E89692F8-038B-416D-8E23-6224B5FAA3E6}" dt="2024-10-01T11:52:55.950" v="1067" actId="20577"/>
        <pc:sldMkLst>
          <pc:docMk/>
          <pc:sldMk cId="1254495835" sldId="2147478948"/>
        </pc:sldMkLst>
        <pc:spChg chg="mod">
          <ac:chgData name="Budas, Danai" userId="a99d4a3b-5319-47de-a433-bf71de381721" providerId="ADAL" clId="{E89692F8-038B-416D-8E23-6224B5FAA3E6}" dt="2024-10-01T11:52:55.950" v="1067" actId="20577"/>
          <ac:spMkLst>
            <pc:docMk/>
            <pc:sldMk cId="1254495835" sldId="2147478948"/>
            <ac:spMk id="3" creationId="{EFB76D36-DD2C-8C37-4F71-7D9FB50C28BA}"/>
          </ac:spMkLst>
        </pc:spChg>
        <pc:spChg chg="mod">
          <ac:chgData name="Budas, Danai" userId="a99d4a3b-5319-47de-a433-bf71de381721" providerId="ADAL" clId="{E89692F8-038B-416D-8E23-6224B5FAA3E6}" dt="2024-10-01T11:52:43.113" v="1066" actId="5793"/>
          <ac:spMkLst>
            <pc:docMk/>
            <pc:sldMk cId="1254495835" sldId="2147478948"/>
            <ac:spMk id="5" creationId="{A9DDE291-1BA2-A26C-3C4C-E8C9BBABFBE8}"/>
          </ac:spMkLst>
        </pc:spChg>
      </pc:sldChg>
      <pc:sldChg chg="addSp delSp modSp add mod ord">
        <pc:chgData name="Budas, Danai" userId="a99d4a3b-5319-47de-a433-bf71de381721" providerId="ADAL" clId="{E89692F8-038B-416D-8E23-6224B5FAA3E6}" dt="2024-10-07T08:41:33.036" v="1075"/>
        <pc:sldMkLst>
          <pc:docMk/>
          <pc:sldMk cId="3574837234" sldId="2147478949"/>
        </pc:sldMkLst>
        <pc:spChg chg="del">
          <ac:chgData name="Budas, Danai" userId="a99d4a3b-5319-47de-a433-bf71de381721" providerId="ADAL" clId="{E89692F8-038B-416D-8E23-6224B5FAA3E6}" dt="2024-09-24T12:06:16.720" v="5" actId="478"/>
          <ac:spMkLst>
            <pc:docMk/>
            <pc:sldMk cId="3574837234" sldId="2147478949"/>
            <ac:spMk id="2" creationId="{FE88257A-D66D-491E-BCBF-04C83FDED2EB}"/>
          </ac:spMkLst>
        </pc:spChg>
        <pc:spChg chg="mod">
          <ac:chgData name="Budas, Danai" userId="a99d4a3b-5319-47de-a433-bf71de381721" providerId="ADAL" clId="{E89692F8-038B-416D-8E23-6224B5FAA3E6}" dt="2024-10-01T09:21:02.883" v="337" actId="313"/>
          <ac:spMkLst>
            <pc:docMk/>
            <pc:sldMk cId="3574837234" sldId="2147478949"/>
            <ac:spMk id="4" creationId="{B768302D-5B48-4857-A52C-33DCD801FEA2}"/>
          </ac:spMkLst>
        </pc:spChg>
        <pc:spChg chg="add del mod">
          <ac:chgData name="Budas, Danai" userId="a99d4a3b-5319-47de-a433-bf71de381721" providerId="ADAL" clId="{E89692F8-038B-416D-8E23-6224B5FAA3E6}" dt="2024-09-24T12:06:19.828" v="6" actId="478"/>
          <ac:spMkLst>
            <pc:docMk/>
            <pc:sldMk cId="3574837234" sldId="2147478949"/>
            <ac:spMk id="6" creationId="{F233167A-6015-CEAD-92B6-E49406059A5B}"/>
          </ac:spMkLst>
        </pc:spChg>
        <pc:spChg chg="del">
          <ac:chgData name="Budas, Danai" userId="a99d4a3b-5319-47de-a433-bf71de381721" providerId="ADAL" clId="{E89692F8-038B-416D-8E23-6224B5FAA3E6}" dt="2024-09-24T12:06:24.950" v="9" actId="478"/>
          <ac:spMkLst>
            <pc:docMk/>
            <pc:sldMk cId="3574837234" sldId="2147478949"/>
            <ac:spMk id="9" creationId="{ECB3F98C-3A73-367E-8B3C-641C5398053F}"/>
          </ac:spMkLst>
        </pc:spChg>
        <pc:spChg chg="del">
          <ac:chgData name="Budas, Danai" userId="a99d4a3b-5319-47de-a433-bf71de381721" providerId="ADAL" clId="{E89692F8-038B-416D-8E23-6224B5FAA3E6}" dt="2024-09-24T12:06:21.416" v="7" actId="478"/>
          <ac:spMkLst>
            <pc:docMk/>
            <pc:sldMk cId="3574837234" sldId="2147478949"/>
            <ac:spMk id="10" creationId="{211E1681-0F3F-B65B-D1EF-077554BB66E8}"/>
          </ac:spMkLst>
        </pc:spChg>
        <pc:spChg chg="add mod">
          <ac:chgData name="Budas, Danai" userId="a99d4a3b-5319-47de-a433-bf71de381721" providerId="ADAL" clId="{E89692F8-038B-416D-8E23-6224B5FAA3E6}" dt="2024-09-26T08:55:13.358" v="249" actId="1076"/>
          <ac:spMkLst>
            <pc:docMk/>
            <pc:sldMk cId="3574837234" sldId="2147478949"/>
            <ac:spMk id="12" creationId="{93226117-5DE5-D874-3247-BEB56BB4D3AE}"/>
          </ac:spMkLst>
        </pc:spChg>
        <pc:picChg chg="del">
          <ac:chgData name="Budas, Danai" userId="a99d4a3b-5319-47de-a433-bf71de381721" providerId="ADAL" clId="{E89692F8-038B-416D-8E23-6224B5FAA3E6}" dt="2024-09-24T12:06:15.284" v="4" actId="478"/>
          <ac:picMkLst>
            <pc:docMk/>
            <pc:sldMk cId="3574837234" sldId="2147478949"/>
            <ac:picMk id="5" creationId="{27AFC872-D9C2-FB70-2C72-2874A95B840D}"/>
          </ac:picMkLst>
        </pc:picChg>
        <pc:picChg chg="del">
          <ac:chgData name="Budas, Danai" userId="a99d4a3b-5319-47de-a433-bf71de381721" providerId="ADAL" clId="{E89692F8-038B-416D-8E23-6224B5FAA3E6}" dt="2024-09-24T12:06:22.657" v="8" actId="478"/>
          <ac:picMkLst>
            <pc:docMk/>
            <pc:sldMk cId="3574837234" sldId="2147478949"/>
            <ac:picMk id="7" creationId="{4676FE68-4DC1-45F1-8BC5-18101478846F}"/>
          </ac:picMkLst>
        </pc:picChg>
        <pc:picChg chg="add mod">
          <ac:chgData name="Budas, Danai" userId="a99d4a3b-5319-47de-a433-bf71de381721" providerId="ADAL" clId="{E89692F8-038B-416D-8E23-6224B5FAA3E6}" dt="2024-10-01T09:17:39.206" v="309" actId="1076"/>
          <ac:picMkLst>
            <pc:docMk/>
            <pc:sldMk cId="3574837234" sldId="2147478949"/>
            <ac:picMk id="8" creationId="{74FD08AC-74C3-98DE-7DCB-1B94134E57EA}"/>
          </ac:picMkLst>
        </pc:picChg>
        <pc:picChg chg="add del mod">
          <ac:chgData name="Budas, Danai" userId="a99d4a3b-5319-47de-a433-bf71de381721" providerId="ADAL" clId="{E89692F8-038B-416D-8E23-6224B5FAA3E6}" dt="2024-09-24T12:06:49.961" v="17" actId="478"/>
          <ac:picMkLst>
            <pc:docMk/>
            <pc:sldMk cId="3574837234" sldId="2147478949"/>
            <ac:picMk id="11" creationId="{B2FF328E-0452-482E-27D6-AFC3A4C12BD5}"/>
          </ac:picMkLst>
        </pc:picChg>
      </pc:sldChg>
      <pc:sldChg chg="addSp delSp modSp mod">
        <pc:chgData name="Budas, Danai" userId="a99d4a3b-5319-47de-a433-bf71de381721" providerId="ADAL" clId="{E89692F8-038B-416D-8E23-6224B5FAA3E6}" dt="2024-10-01T11:49:56.123" v="1008" actId="113"/>
        <pc:sldMkLst>
          <pc:docMk/>
          <pc:sldMk cId="2098487231" sldId="2147478950"/>
        </pc:sldMkLst>
        <pc:spChg chg="mod">
          <ac:chgData name="Budas, Danai" userId="a99d4a3b-5319-47de-a433-bf71de381721" providerId="ADAL" clId="{E89692F8-038B-416D-8E23-6224B5FAA3E6}" dt="2024-10-01T09:36:01.009" v="437" actId="14100"/>
          <ac:spMkLst>
            <pc:docMk/>
            <pc:sldMk cId="2098487231" sldId="2147478950"/>
            <ac:spMk id="4" creationId="{EA969853-AF7B-A60A-91F2-BFCB3A098AF1}"/>
          </ac:spMkLst>
        </pc:spChg>
        <pc:spChg chg="del">
          <ac:chgData name="Budas, Danai" userId="a99d4a3b-5319-47de-a433-bf71de381721" providerId="ADAL" clId="{E89692F8-038B-416D-8E23-6224B5FAA3E6}" dt="2024-10-01T09:25:19.016" v="346" actId="478"/>
          <ac:spMkLst>
            <pc:docMk/>
            <pc:sldMk cId="2098487231" sldId="2147478950"/>
            <ac:spMk id="21" creationId="{DBB39C95-BEE3-2F37-D444-D250F6A4D37C}"/>
          </ac:spMkLst>
        </pc:spChg>
        <pc:spChg chg="mod">
          <ac:chgData name="Budas, Danai" userId="a99d4a3b-5319-47de-a433-bf71de381721" providerId="ADAL" clId="{E89692F8-038B-416D-8E23-6224B5FAA3E6}" dt="2024-10-01T11:49:56.123" v="1008" actId="113"/>
          <ac:spMkLst>
            <pc:docMk/>
            <pc:sldMk cId="2098487231" sldId="2147478950"/>
            <ac:spMk id="23" creationId="{B58F3F94-65AE-36F6-410E-E8B1F8321080}"/>
          </ac:spMkLst>
        </pc:spChg>
        <pc:spChg chg="del mod">
          <ac:chgData name="Budas, Danai" userId="a99d4a3b-5319-47de-a433-bf71de381721" providerId="ADAL" clId="{E89692F8-038B-416D-8E23-6224B5FAA3E6}" dt="2024-10-01T09:23:16.017" v="341" actId="478"/>
          <ac:spMkLst>
            <pc:docMk/>
            <pc:sldMk cId="2098487231" sldId="2147478950"/>
            <ac:spMk id="24" creationId="{9AF0719C-752D-7DB2-1C40-07B44575638B}"/>
          </ac:spMkLst>
        </pc:spChg>
        <pc:grpChg chg="del mod">
          <ac:chgData name="Budas, Danai" userId="a99d4a3b-5319-47de-a433-bf71de381721" providerId="ADAL" clId="{E89692F8-038B-416D-8E23-6224B5FAA3E6}" dt="2024-10-01T09:23:12.100" v="339" actId="478"/>
          <ac:grpSpMkLst>
            <pc:docMk/>
            <pc:sldMk cId="2098487231" sldId="2147478950"/>
            <ac:grpSpMk id="22" creationId="{AEA01F35-65B2-B173-1F04-23DB2AF66ECE}"/>
          </ac:grpSpMkLst>
        </pc:grpChg>
        <pc:picChg chg="add mod">
          <ac:chgData name="Budas, Danai" userId="a99d4a3b-5319-47de-a433-bf71de381721" providerId="ADAL" clId="{E89692F8-038B-416D-8E23-6224B5FAA3E6}" dt="2024-10-01T09:39:38.367" v="627" actId="1076"/>
          <ac:picMkLst>
            <pc:docMk/>
            <pc:sldMk cId="2098487231" sldId="2147478950"/>
            <ac:picMk id="3" creationId="{B9E077EF-9598-9E22-05C4-C1C09F2129D1}"/>
          </ac:picMkLst>
        </pc:picChg>
      </pc:sldChg>
      <pc:sldChg chg="addSp delSp modSp new mod setBg">
        <pc:chgData name="Budas, Danai" userId="a99d4a3b-5319-47de-a433-bf71de381721" providerId="ADAL" clId="{E89692F8-038B-416D-8E23-6224B5FAA3E6}" dt="2024-10-01T09:46:16.670" v="676" actId="26606"/>
        <pc:sldMkLst>
          <pc:docMk/>
          <pc:sldMk cId="2736545208" sldId="2147478951"/>
        </pc:sldMkLst>
        <pc:spChg chg="del">
          <ac:chgData name="Budas, Danai" userId="a99d4a3b-5319-47de-a433-bf71de381721" providerId="ADAL" clId="{E89692F8-038B-416D-8E23-6224B5FAA3E6}" dt="2024-10-01T09:44:53.194" v="644" actId="478"/>
          <ac:spMkLst>
            <pc:docMk/>
            <pc:sldMk cId="2736545208" sldId="2147478951"/>
            <ac:spMk id="2" creationId="{5E2AD245-1374-7F51-4384-C98072B5DBD1}"/>
          </ac:spMkLst>
        </pc:spChg>
        <pc:spChg chg="del">
          <ac:chgData name="Budas, Danai" userId="a99d4a3b-5319-47de-a433-bf71de381721" providerId="ADAL" clId="{E89692F8-038B-416D-8E23-6224B5FAA3E6}" dt="2024-10-01T09:44:15.829" v="630" actId="478"/>
          <ac:spMkLst>
            <pc:docMk/>
            <pc:sldMk cId="2736545208" sldId="2147478951"/>
            <ac:spMk id="3" creationId="{A5731B6B-CB06-E9EE-A1D5-DB5D5EEB9F6B}"/>
          </ac:spMkLst>
        </pc:spChg>
        <pc:spChg chg="del mod">
          <ac:chgData name="Budas, Danai" userId="a99d4a3b-5319-47de-a433-bf71de381721" providerId="ADAL" clId="{E89692F8-038B-416D-8E23-6224B5FAA3E6}" dt="2024-10-01T09:45:04.090" v="648" actId="478"/>
          <ac:spMkLst>
            <pc:docMk/>
            <pc:sldMk cId="2736545208" sldId="2147478951"/>
            <ac:spMk id="4" creationId="{A383DC43-66AA-21AA-32CC-7D485505998C}"/>
          </ac:spMkLst>
        </pc:spChg>
        <pc:spChg chg="del">
          <ac:chgData name="Budas, Danai" userId="a99d4a3b-5319-47de-a433-bf71de381721" providerId="ADAL" clId="{E89692F8-038B-416D-8E23-6224B5FAA3E6}" dt="2024-10-01T09:44:17.141" v="631" actId="478"/>
          <ac:spMkLst>
            <pc:docMk/>
            <pc:sldMk cId="2736545208" sldId="2147478951"/>
            <ac:spMk id="5" creationId="{4F1DC963-C1DC-169A-1A99-ADB8AAA02C98}"/>
          </ac:spMkLst>
        </pc:spChg>
        <pc:spChg chg="add del mod">
          <ac:chgData name="Budas, Danai" userId="a99d4a3b-5319-47de-a433-bf71de381721" providerId="ADAL" clId="{E89692F8-038B-416D-8E23-6224B5FAA3E6}" dt="2024-10-01T09:45:05.316" v="649" actId="478"/>
          <ac:spMkLst>
            <pc:docMk/>
            <pc:sldMk cId="2736545208" sldId="2147478951"/>
            <ac:spMk id="8" creationId="{A6B09EA6-07E3-4B98-538D-736B371EC0FA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9" creationId="{F3060C83-F051-4F0E-ABAD-AA0DFC48B218}"/>
          </ac:spMkLst>
        </pc:spChg>
        <pc:spChg chg="add del">
          <ac:chgData name="Budas, Danai" userId="a99d4a3b-5319-47de-a433-bf71de381721" providerId="ADAL" clId="{E89692F8-038B-416D-8E23-6224B5FAA3E6}" dt="2024-10-01T09:46:02.503" v="660" actId="26606"/>
          <ac:spMkLst>
            <pc:docMk/>
            <pc:sldMk cId="2736545208" sldId="2147478951"/>
            <ac:spMk id="11" creationId="{42A4FC2C-047E-45A5-965D-8E1E3BF09BC6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13" creationId="{83C98ABE-055B-441F-B07E-44F97F083C39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15" creationId="{29FDB030-9B49-4CED-8CCD-4D99382388AC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17" creationId="{3783CA14-24A1-485C-8B30-D6A5D87987AD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19" creationId="{9A97C86A-04D6-40F7-AE84-31AB43E6A846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21" creationId="{FF9F2414-84E8-453E-B1F3-389FDE8192D9}"/>
          </ac:spMkLst>
        </pc:spChg>
        <pc:spChg chg="add del">
          <ac:chgData name="Budas, Danai" userId="a99d4a3b-5319-47de-a433-bf71de381721" providerId="ADAL" clId="{E89692F8-038B-416D-8E23-6224B5FAA3E6}" dt="2024-10-01T09:46:04.249" v="664" actId="26606"/>
          <ac:spMkLst>
            <pc:docMk/>
            <pc:sldMk cId="2736545208" sldId="2147478951"/>
            <ac:spMk id="23" creationId="{3ECA69A1-7536-43AC-85EF-C7106179F5ED}"/>
          </ac:spMkLst>
        </pc:spChg>
        <pc:spChg chg="add del">
          <ac:chgData name="Budas, Danai" userId="a99d4a3b-5319-47de-a433-bf71de381721" providerId="ADAL" clId="{E89692F8-038B-416D-8E23-6224B5FAA3E6}" dt="2024-10-01T09:46:05.417" v="666" actId="26606"/>
          <ac:spMkLst>
            <pc:docMk/>
            <pc:sldMk cId="2736545208" sldId="2147478951"/>
            <ac:spMk id="25" creationId="{42A4FC2C-047E-45A5-965D-8E1E3BF09BC6}"/>
          </ac:spMkLst>
        </pc:spChg>
        <pc:spChg chg="add del">
          <ac:chgData name="Budas, Danai" userId="a99d4a3b-5319-47de-a433-bf71de381721" providerId="ADAL" clId="{E89692F8-038B-416D-8E23-6224B5FAA3E6}" dt="2024-10-01T09:46:10.049" v="668" actId="26606"/>
          <ac:spMkLst>
            <pc:docMk/>
            <pc:sldMk cId="2736545208" sldId="2147478951"/>
            <ac:spMk id="27" creationId="{32BC26D8-82FB-445E-AA49-62A77D7C1EE0}"/>
          </ac:spMkLst>
        </pc:spChg>
        <pc:spChg chg="add del">
          <ac:chgData name="Budas, Danai" userId="a99d4a3b-5319-47de-a433-bf71de381721" providerId="ADAL" clId="{E89692F8-038B-416D-8E23-6224B5FAA3E6}" dt="2024-10-01T09:46:10.049" v="668" actId="26606"/>
          <ac:spMkLst>
            <pc:docMk/>
            <pc:sldMk cId="2736545208" sldId="2147478951"/>
            <ac:spMk id="28" creationId="{CB44330D-EA18-4254-AA95-EB49948539B8}"/>
          </ac:spMkLst>
        </pc:spChg>
        <pc:spChg chg="add del">
          <ac:chgData name="Budas, Danai" userId="a99d4a3b-5319-47de-a433-bf71de381721" providerId="ADAL" clId="{E89692F8-038B-416D-8E23-6224B5FAA3E6}" dt="2024-10-01T09:46:11.219" v="670" actId="26606"/>
          <ac:spMkLst>
            <pc:docMk/>
            <pc:sldMk cId="2736545208" sldId="2147478951"/>
            <ac:spMk id="30" creationId="{AB8C311F-7253-4AED-9701-7FC0708C41C7}"/>
          </ac:spMkLst>
        </pc:spChg>
        <pc:spChg chg="add del">
          <ac:chgData name="Budas, Danai" userId="a99d4a3b-5319-47de-a433-bf71de381721" providerId="ADAL" clId="{E89692F8-038B-416D-8E23-6224B5FAA3E6}" dt="2024-10-01T09:46:11.219" v="670" actId="26606"/>
          <ac:spMkLst>
            <pc:docMk/>
            <pc:sldMk cId="2736545208" sldId="2147478951"/>
            <ac:spMk id="31" creationId="{E2384209-CB15-4CDF-9D31-C44FD9A3F20D}"/>
          </ac:spMkLst>
        </pc:spChg>
        <pc:spChg chg="add del">
          <ac:chgData name="Budas, Danai" userId="a99d4a3b-5319-47de-a433-bf71de381721" providerId="ADAL" clId="{E89692F8-038B-416D-8E23-6224B5FAA3E6}" dt="2024-10-01T09:46:11.219" v="670" actId="26606"/>
          <ac:spMkLst>
            <pc:docMk/>
            <pc:sldMk cId="2736545208" sldId="2147478951"/>
            <ac:spMk id="32" creationId="{2633B3B5-CC90-43F0-8714-D31D1F3F0209}"/>
          </ac:spMkLst>
        </pc:spChg>
        <pc:spChg chg="add del">
          <ac:chgData name="Budas, Danai" userId="a99d4a3b-5319-47de-a433-bf71de381721" providerId="ADAL" clId="{E89692F8-038B-416D-8E23-6224B5FAA3E6}" dt="2024-10-01T09:46:11.219" v="670" actId="26606"/>
          <ac:spMkLst>
            <pc:docMk/>
            <pc:sldMk cId="2736545208" sldId="2147478951"/>
            <ac:spMk id="33" creationId="{A8D57A06-A426-446D-B02C-A2DC6B62E45E}"/>
          </ac:spMkLst>
        </pc:spChg>
        <pc:spChg chg="add del">
          <ac:chgData name="Budas, Danai" userId="a99d4a3b-5319-47de-a433-bf71de381721" providerId="ADAL" clId="{E89692F8-038B-416D-8E23-6224B5FAA3E6}" dt="2024-10-01T09:46:11.898" v="672" actId="26606"/>
          <ac:spMkLst>
            <pc:docMk/>
            <pc:sldMk cId="2736545208" sldId="2147478951"/>
            <ac:spMk id="35" creationId="{C7F55EAC-550A-4BDD-9099-3F20B8FA0EBC}"/>
          </ac:spMkLst>
        </pc:spChg>
        <pc:spChg chg="add del">
          <ac:chgData name="Budas, Danai" userId="a99d4a3b-5319-47de-a433-bf71de381721" providerId="ADAL" clId="{E89692F8-038B-416D-8E23-6224B5FAA3E6}" dt="2024-10-01T09:46:11.898" v="672" actId="26606"/>
          <ac:spMkLst>
            <pc:docMk/>
            <pc:sldMk cId="2736545208" sldId="2147478951"/>
            <ac:spMk id="36" creationId="{DC4F5A5F-493F-49AE-89B6-D5AF5EBC8B0E}"/>
          </ac:spMkLst>
        </pc:spChg>
        <pc:spChg chg="add del">
          <ac:chgData name="Budas, Danai" userId="a99d4a3b-5319-47de-a433-bf71de381721" providerId="ADAL" clId="{E89692F8-038B-416D-8E23-6224B5FAA3E6}" dt="2024-10-01T09:46:14.506" v="674" actId="26606"/>
          <ac:spMkLst>
            <pc:docMk/>
            <pc:sldMk cId="2736545208" sldId="2147478951"/>
            <ac:spMk id="38" creationId="{AB8C311F-7253-4AED-9701-7FC0708C41C7}"/>
          </ac:spMkLst>
        </pc:spChg>
        <pc:spChg chg="add del">
          <ac:chgData name="Budas, Danai" userId="a99d4a3b-5319-47de-a433-bf71de381721" providerId="ADAL" clId="{E89692F8-038B-416D-8E23-6224B5FAA3E6}" dt="2024-10-01T09:46:14.506" v="674" actId="26606"/>
          <ac:spMkLst>
            <pc:docMk/>
            <pc:sldMk cId="2736545208" sldId="2147478951"/>
            <ac:spMk id="39" creationId="{E2384209-CB15-4CDF-9D31-C44FD9A3F20D}"/>
          </ac:spMkLst>
        </pc:spChg>
        <pc:spChg chg="add del">
          <ac:chgData name="Budas, Danai" userId="a99d4a3b-5319-47de-a433-bf71de381721" providerId="ADAL" clId="{E89692F8-038B-416D-8E23-6224B5FAA3E6}" dt="2024-10-01T09:46:14.506" v="674" actId="26606"/>
          <ac:spMkLst>
            <pc:docMk/>
            <pc:sldMk cId="2736545208" sldId="2147478951"/>
            <ac:spMk id="40" creationId="{2633B3B5-CC90-43F0-8714-D31D1F3F0209}"/>
          </ac:spMkLst>
        </pc:spChg>
        <pc:spChg chg="add del">
          <ac:chgData name="Budas, Danai" userId="a99d4a3b-5319-47de-a433-bf71de381721" providerId="ADAL" clId="{E89692F8-038B-416D-8E23-6224B5FAA3E6}" dt="2024-10-01T09:46:14.506" v="674" actId="26606"/>
          <ac:spMkLst>
            <pc:docMk/>
            <pc:sldMk cId="2736545208" sldId="2147478951"/>
            <ac:spMk id="41" creationId="{A8D57A06-A426-446D-B02C-A2DC6B62E45E}"/>
          </ac:spMkLst>
        </pc:spChg>
        <pc:spChg chg="add del">
          <ac:chgData name="Budas, Danai" userId="a99d4a3b-5319-47de-a433-bf71de381721" providerId="ADAL" clId="{E89692F8-038B-416D-8E23-6224B5FAA3E6}" dt="2024-10-01T09:46:16.670" v="676" actId="26606"/>
          <ac:spMkLst>
            <pc:docMk/>
            <pc:sldMk cId="2736545208" sldId="2147478951"/>
            <ac:spMk id="43" creationId="{42A4FC2C-047E-45A5-965D-8E1E3BF09BC6}"/>
          </ac:spMkLst>
        </pc:spChg>
        <pc:picChg chg="add del mod">
          <ac:chgData name="Budas, Danai" userId="a99d4a3b-5319-47de-a433-bf71de381721" providerId="ADAL" clId="{E89692F8-038B-416D-8E23-6224B5FAA3E6}" dt="2024-10-01T09:46:16.670" v="676" actId="26606"/>
          <ac:picMkLst>
            <pc:docMk/>
            <pc:sldMk cId="2736545208" sldId="2147478951"/>
            <ac:picMk id="6" creationId="{E5C903AC-9546-A563-6355-68CEF38B6E77}"/>
          </ac:picMkLst>
        </pc:picChg>
      </pc:sldChg>
      <pc:sldMasterChg chg="delSldLayout">
        <pc:chgData name="Budas, Danai" userId="a99d4a3b-5319-47de-a433-bf71de381721" providerId="ADAL" clId="{E89692F8-038B-416D-8E23-6224B5FAA3E6}" dt="2024-09-24T12:05:58.207" v="2" actId="47"/>
        <pc:sldMasterMkLst>
          <pc:docMk/>
          <pc:sldMasterMk cId="360122779" sldId="2147483648"/>
        </pc:sldMasterMkLst>
        <pc:sldLayoutChg chg="del">
          <pc:chgData name="Budas, Danai" userId="a99d4a3b-5319-47de-a433-bf71de381721" providerId="ADAL" clId="{E89692F8-038B-416D-8E23-6224B5FAA3E6}" dt="2024-09-24T12:05:58.207" v="2" actId="47"/>
          <pc:sldLayoutMkLst>
            <pc:docMk/>
            <pc:sldMasterMk cId="360122779" sldId="2147483648"/>
            <pc:sldLayoutMk cId="2480014586" sldId="2147483664"/>
          </pc:sldLayoutMkLst>
        </pc:sldLayoutChg>
      </pc:sldMasterChg>
    </pc:docChg>
  </pc:docChgLst>
  <pc:docChgLst>
    <pc:chgData name="Budas, Danai" userId="a99d4a3b-5319-47de-a433-bf71de381721" providerId="ADAL" clId="{DA4EBEBD-5FDF-491F-A90E-EB71D29E04AC}"/>
    <pc:docChg chg="undo custSel delSld modSld sldOrd">
      <pc:chgData name="Budas, Danai" userId="a99d4a3b-5319-47de-a433-bf71de381721" providerId="ADAL" clId="{DA4EBEBD-5FDF-491F-A90E-EB71D29E04AC}" dt="2024-10-09T14:58:00.059" v="451" actId="33524"/>
      <pc:docMkLst>
        <pc:docMk/>
      </pc:docMkLst>
      <pc:sldChg chg="addSp modSp mod">
        <pc:chgData name="Budas, Danai" userId="a99d4a3b-5319-47de-a433-bf71de381721" providerId="ADAL" clId="{DA4EBEBD-5FDF-491F-A90E-EB71D29E04AC}" dt="2024-10-09T14:58:00.059" v="451" actId="33524"/>
        <pc:sldMkLst>
          <pc:docMk/>
          <pc:sldMk cId="3890150438" sldId="268"/>
        </pc:sldMkLst>
        <pc:spChg chg="add mod">
          <ac:chgData name="Budas, Danai" userId="a99d4a3b-5319-47de-a433-bf71de381721" providerId="ADAL" clId="{DA4EBEBD-5FDF-491F-A90E-EB71D29E04AC}" dt="2024-10-09T14:55:02.983" v="349" actId="20577"/>
          <ac:spMkLst>
            <pc:docMk/>
            <pc:sldMk cId="3890150438" sldId="268"/>
            <ac:spMk id="3" creationId="{8C46C399-1D34-04CB-FDD2-D6E36926439B}"/>
          </ac:spMkLst>
        </pc:spChg>
        <pc:spChg chg="mod">
          <ac:chgData name="Budas, Danai" userId="a99d4a3b-5319-47de-a433-bf71de381721" providerId="ADAL" clId="{DA4EBEBD-5FDF-491F-A90E-EB71D29E04AC}" dt="2024-10-09T14:58:00.059" v="451" actId="33524"/>
          <ac:spMkLst>
            <pc:docMk/>
            <pc:sldMk cId="3890150438" sldId="268"/>
            <ac:spMk id="7" creationId="{6E781A7A-FDBB-A48B-C497-79130CFCC0B7}"/>
          </ac:spMkLst>
        </pc:spChg>
      </pc:sldChg>
      <pc:sldChg chg="modSp del mod">
        <pc:chgData name="Budas, Danai" userId="a99d4a3b-5319-47de-a433-bf71de381721" providerId="ADAL" clId="{DA4EBEBD-5FDF-491F-A90E-EB71D29E04AC}" dt="2024-10-09T14:36:45.257" v="209" actId="47"/>
        <pc:sldMkLst>
          <pc:docMk/>
          <pc:sldMk cId="989084316" sldId="326"/>
        </pc:sldMkLst>
        <pc:spChg chg="mod">
          <ac:chgData name="Budas, Danai" userId="a99d4a3b-5319-47de-a433-bf71de381721" providerId="ADAL" clId="{DA4EBEBD-5FDF-491F-A90E-EB71D29E04AC}" dt="2024-10-02T09:02:02.398" v="164" actId="20577"/>
          <ac:spMkLst>
            <pc:docMk/>
            <pc:sldMk cId="989084316" sldId="326"/>
            <ac:spMk id="7" creationId="{955B2037-A549-4429-9BE4-B81F003E3DC9}"/>
          </ac:spMkLst>
        </pc:spChg>
      </pc:sldChg>
      <pc:sldChg chg="modSp del mod">
        <pc:chgData name="Budas, Danai" userId="a99d4a3b-5319-47de-a433-bf71de381721" providerId="ADAL" clId="{DA4EBEBD-5FDF-491F-A90E-EB71D29E04AC}" dt="2024-10-09T14:36:47.350" v="210" actId="47"/>
        <pc:sldMkLst>
          <pc:docMk/>
          <pc:sldMk cId="4026842657" sldId="2147478941"/>
        </pc:sldMkLst>
        <pc:spChg chg="mod">
          <ac:chgData name="Budas, Danai" userId="a99d4a3b-5319-47de-a433-bf71de381721" providerId="ADAL" clId="{DA4EBEBD-5FDF-491F-A90E-EB71D29E04AC}" dt="2024-10-02T09:04:06.682" v="208" actId="1076"/>
          <ac:spMkLst>
            <pc:docMk/>
            <pc:sldMk cId="4026842657" sldId="2147478941"/>
            <ac:spMk id="7" creationId="{BAB91B81-89F2-D3A1-6176-C6E093C10D83}"/>
          </ac:spMkLst>
        </pc:spChg>
      </pc:sldChg>
      <pc:sldChg chg="del">
        <pc:chgData name="Budas, Danai" userId="a99d4a3b-5319-47de-a433-bf71de381721" providerId="ADAL" clId="{DA4EBEBD-5FDF-491F-A90E-EB71D29E04AC}" dt="2024-10-09T14:36:54.455" v="211" actId="47"/>
        <pc:sldMkLst>
          <pc:docMk/>
          <pc:sldMk cId="3511129982" sldId="2147478943"/>
        </pc:sldMkLst>
      </pc:sldChg>
      <pc:sldChg chg="addSp delSp modSp mod">
        <pc:chgData name="Budas, Danai" userId="a99d4a3b-5319-47de-a433-bf71de381721" providerId="ADAL" clId="{DA4EBEBD-5FDF-491F-A90E-EB71D29E04AC}" dt="2024-10-09T14:40:05.912" v="239" actId="478"/>
        <pc:sldMkLst>
          <pc:docMk/>
          <pc:sldMk cId="2059999785" sldId="2147478944"/>
        </pc:sldMkLst>
        <pc:spChg chg="mod">
          <ac:chgData name="Budas, Danai" userId="a99d4a3b-5319-47de-a433-bf71de381721" providerId="ADAL" clId="{DA4EBEBD-5FDF-491F-A90E-EB71D29E04AC}" dt="2024-10-02T09:01:34.305" v="136" actId="1076"/>
          <ac:spMkLst>
            <pc:docMk/>
            <pc:sldMk cId="2059999785" sldId="2147478944"/>
            <ac:spMk id="3" creationId="{E1CB9D75-4F23-704E-A1DA-B66B224B0690}"/>
          </ac:spMkLst>
        </pc:spChg>
        <pc:spChg chg="add del mod">
          <ac:chgData name="Budas, Danai" userId="a99d4a3b-5319-47de-a433-bf71de381721" providerId="ADAL" clId="{DA4EBEBD-5FDF-491F-A90E-EB71D29E04AC}" dt="2024-10-09T14:40:05.912" v="239" actId="478"/>
          <ac:spMkLst>
            <pc:docMk/>
            <pc:sldMk cId="2059999785" sldId="2147478944"/>
            <ac:spMk id="4" creationId="{8CF9EFE7-45BB-D5B2-FDA1-44C3C6CDF8D6}"/>
          </ac:spMkLst>
        </pc:spChg>
      </pc:sldChg>
      <pc:sldChg chg="modSp mod ord">
        <pc:chgData name="Budas, Danai" userId="a99d4a3b-5319-47de-a433-bf71de381721" providerId="ADAL" clId="{DA4EBEBD-5FDF-491F-A90E-EB71D29E04AC}" dt="2024-10-09T14:38:58.595" v="236" actId="20577"/>
        <pc:sldMkLst>
          <pc:docMk/>
          <pc:sldMk cId="4111521195" sldId="2147478946"/>
        </pc:sldMkLst>
        <pc:spChg chg="mod">
          <ac:chgData name="Budas, Danai" userId="a99d4a3b-5319-47de-a433-bf71de381721" providerId="ADAL" clId="{DA4EBEBD-5FDF-491F-A90E-EB71D29E04AC}" dt="2024-10-09T14:38:58.595" v="236" actId="20577"/>
          <ac:spMkLst>
            <pc:docMk/>
            <pc:sldMk cId="4111521195" sldId="2147478946"/>
            <ac:spMk id="4" creationId="{B768302D-5B48-4857-A52C-33DCD801FEA2}"/>
          </ac:spMkLst>
        </pc:spChg>
      </pc:sldChg>
      <pc:sldChg chg="modSp mod">
        <pc:chgData name="Budas, Danai" userId="a99d4a3b-5319-47de-a433-bf71de381721" providerId="ADAL" clId="{DA4EBEBD-5FDF-491F-A90E-EB71D29E04AC}" dt="2024-10-02T08:58:46.341" v="116" actId="20577"/>
        <pc:sldMkLst>
          <pc:docMk/>
          <pc:sldMk cId="1254495835" sldId="2147478948"/>
        </pc:sldMkLst>
        <pc:spChg chg="mod">
          <ac:chgData name="Budas, Danai" userId="a99d4a3b-5319-47de-a433-bf71de381721" providerId="ADAL" clId="{DA4EBEBD-5FDF-491F-A90E-EB71D29E04AC}" dt="2024-10-02T08:57:39.426" v="59" actId="20577"/>
          <ac:spMkLst>
            <pc:docMk/>
            <pc:sldMk cId="1254495835" sldId="2147478948"/>
            <ac:spMk id="4" creationId="{B768302D-5B48-4857-A52C-33DCD801FEA2}"/>
          </ac:spMkLst>
        </pc:spChg>
        <pc:spChg chg="mod">
          <ac:chgData name="Budas, Danai" userId="a99d4a3b-5319-47de-a433-bf71de381721" providerId="ADAL" clId="{DA4EBEBD-5FDF-491F-A90E-EB71D29E04AC}" dt="2024-10-02T08:58:46.341" v="116" actId="20577"/>
          <ac:spMkLst>
            <pc:docMk/>
            <pc:sldMk cId="1254495835" sldId="2147478948"/>
            <ac:spMk id="5" creationId="{A9DDE291-1BA2-A26C-3C4C-E8C9BBABFBE8}"/>
          </ac:spMkLst>
        </pc:spChg>
      </pc:sldChg>
      <pc:sldChg chg="modSp mod">
        <pc:chgData name="Budas, Danai" userId="a99d4a3b-5319-47de-a433-bf71de381721" providerId="ADAL" clId="{DA4EBEBD-5FDF-491F-A90E-EB71D29E04AC}" dt="2024-10-02T09:02:36.661" v="166" actId="1076"/>
        <pc:sldMkLst>
          <pc:docMk/>
          <pc:sldMk cId="2098487231" sldId="2147478950"/>
        </pc:sldMkLst>
        <pc:spChg chg="mod">
          <ac:chgData name="Budas, Danai" userId="a99d4a3b-5319-47de-a433-bf71de381721" providerId="ADAL" clId="{DA4EBEBD-5FDF-491F-A90E-EB71D29E04AC}" dt="2024-10-02T09:02:33.836" v="165" actId="1076"/>
          <ac:spMkLst>
            <pc:docMk/>
            <pc:sldMk cId="2098487231" sldId="2147478950"/>
            <ac:spMk id="23" creationId="{B58F3F94-65AE-36F6-410E-E8B1F8321080}"/>
          </ac:spMkLst>
        </pc:spChg>
        <pc:picChg chg="mod">
          <ac:chgData name="Budas, Danai" userId="a99d4a3b-5319-47de-a433-bf71de381721" providerId="ADAL" clId="{DA4EBEBD-5FDF-491F-A90E-EB71D29E04AC}" dt="2024-10-02T09:02:36.661" v="166" actId="1076"/>
          <ac:picMkLst>
            <pc:docMk/>
            <pc:sldMk cId="2098487231" sldId="2147478950"/>
            <ac:picMk id="3" creationId="{B9E077EF-9598-9E22-05C4-C1C09F2129D1}"/>
          </ac:picMkLst>
        </pc:picChg>
      </pc:sldChg>
      <pc:sldMasterChg chg="delSldLayout">
        <pc:chgData name="Budas, Danai" userId="a99d4a3b-5319-47de-a433-bf71de381721" providerId="ADAL" clId="{DA4EBEBD-5FDF-491F-A90E-EB71D29E04AC}" dt="2024-10-09T14:36:54.455" v="211" actId="47"/>
        <pc:sldMasterMkLst>
          <pc:docMk/>
          <pc:sldMasterMk cId="360122779" sldId="2147483648"/>
        </pc:sldMasterMkLst>
        <pc:sldLayoutChg chg="del">
          <pc:chgData name="Budas, Danai" userId="a99d4a3b-5319-47de-a433-bf71de381721" providerId="ADAL" clId="{DA4EBEBD-5FDF-491F-A90E-EB71D29E04AC}" dt="2024-10-09T14:36:54.455" v="211" actId="47"/>
          <pc:sldLayoutMkLst>
            <pc:docMk/>
            <pc:sldMasterMk cId="360122779" sldId="2147483648"/>
            <pc:sldLayoutMk cId="14497055" sldId="2147483660"/>
          </pc:sldLayoutMkLst>
        </pc:sldLayoutChg>
      </pc:sldMasterChg>
    </pc:docChg>
  </pc:docChgLst>
  <pc:docChgLst>
    <pc:chgData name="Bucher, Johanna" userId="5af7cf19-dbc2-4225-8d35-8ca49c15bd30" providerId="ADAL" clId="{85556C49-AF3A-434C-938A-BB97B81CB084}"/>
    <pc:docChg chg="undo custSel addSld modSld">
      <pc:chgData name="Bucher, Johanna" userId="5af7cf19-dbc2-4225-8d35-8ca49c15bd30" providerId="ADAL" clId="{85556C49-AF3A-434C-938A-BB97B81CB084}" dt="2024-10-07T10:24:21.103" v="771" actId="20577"/>
      <pc:docMkLst>
        <pc:docMk/>
      </pc:docMkLst>
      <pc:sldChg chg="modSp mod">
        <pc:chgData name="Bucher, Johanna" userId="5af7cf19-dbc2-4225-8d35-8ca49c15bd30" providerId="ADAL" clId="{85556C49-AF3A-434C-938A-BB97B81CB084}" dt="2024-09-19T07:12:48.422" v="16" actId="20577"/>
        <pc:sldMkLst>
          <pc:docMk/>
          <pc:sldMk cId="3890150438" sldId="268"/>
        </pc:sldMkLst>
        <pc:spChg chg="mod">
          <ac:chgData name="Bucher, Johanna" userId="5af7cf19-dbc2-4225-8d35-8ca49c15bd30" providerId="ADAL" clId="{85556C49-AF3A-434C-938A-BB97B81CB084}" dt="2024-09-19T07:12:48.422" v="16" actId="20577"/>
          <ac:spMkLst>
            <pc:docMk/>
            <pc:sldMk cId="3890150438" sldId="268"/>
            <ac:spMk id="7" creationId="{6E781A7A-FDBB-A48B-C497-79130CFCC0B7}"/>
          </ac:spMkLst>
        </pc:spChg>
      </pc:sldChg>
      <pc:sldChg chg="addSp modSp">
        <pc:chgData name="Bucher, Johanna" userId="5af7cf19-dbc2-4225-8d35-8ca49c15bd30" providerId="ADAL" clId="{85556C49-AF3A-434C-938A-BB97B81CB084}" dt="2024-09-24T09:37:54.827" v="90"/>
        <pc:sldMkLst>
          <pc:docMk/>
          <pc:sldMk cId="352527338" sldId="2353"/>
        </pc:sldMkLst>
        <pc:spChg chg="add mod">
          <ac:chgData name="Bucher, Johanna" userId="5af7cf19-dbc2-4225-8d35-8ca49c15bd30" providerId="ADAL" clId="{85556C49-AF3A-434C-938A-BB97B81CB084}" dt="2024-09-24T09:37:54.827" v="90"/>
          <ac:spMkLst>
            <pc:docMk/>
            <pc:sldMk cId="352527338" sldId="2353"/>
            <ac:spMk id="2" creationId="{B6B26C3F-8345-DE83-4468-0155A54910FA}"/>
          </ac:spMkLst>
        </pc:spChg>
      </pc:sldChg>
      <pc:sldChg chg="modSp mod">
        <pc:chgData name="Bucher, Johanna" userId="5af7cf19-dbc2-4225-8d35-8ca49c15bd30" providerId="ADAL" clId="{85556C49-AF3A-434C-938A-BB97B81CB084}" dt="2024-10-07T10:23:30.230" v="767" actId="20577"/>
        <pc:sldMkLst>
          <pc:docMk/>
          <pc:sldMk cId="744995513" sldId="2355"/>
        </pc:sldMkLst>
        <pc:spChg chg="mod">
          <ac:chgData name="Bucher, Johanna" userId="5af7cf19-dbc2-4225-8d35-8ca49c15bd30" providerId="ADAL" clId="{85556C49-AF3A-434C-938A-BB97B81CB084}" dt="2024-10-07T10:23:30.230" v="767" actId="20577"/>
          <ac:spMkLst>
            <pc:docMk/>
            <pc:sldMk cId="744995513" sldId="2355"/>
            <ac:spMk id="2" creationId="{FE88257A-D66D-491E-BCBF-04C83FDED2EB}"/>
          </ac:spMkLst>
        </pc:spChg>
        <pc:spChg chg="mod">
          <ac:chgData name="Bucher, Johanna" userId="5af7cf19-dbc2-4225-8d35-8ca49c15bd30" providerId="ADAL" clId="{85556C49-AF3A-434C-938A-BB97B81CB084}" dt="2024-09-26T12:32:37.333" v="295" actId="1076"/>
          <ac:spMkLst>
            <pc:docMk/>
            <pc:sldMk cId="744995513" sldId="2355"/>
            <ac:spMk id="9" creationId="{ECB3F98C-3A73-367E-8B3C-641C5398053F}"/>
          </ac:spMkLst>
        </pc:spChg>
        <pc:picChg chg="mod">
          <ac:chgData name="Bucher, Johanna" userId="5af7cf19-dbc2-4225-8d35-8ca49c15bd30" providerId="ADAL" clId="{85556C49-AF3A-434C-938A-BB97B81CB084}" dt="2024-09-26T12:32:32.485" v="294" actId="1076"/>
          <ac:picMkLst>
            <pc:docMk/>
            <pc:sldMk cId="744995513" sldId="2355"/>
            <ac:picMk id="7" creationId="{4676FE68-4DC1-45F1-8BC5-18101478846F}"/>
          </ac:picMkLst>
        </pc:picChg>
      </pc:sldChg>
      <pc:sldChg chg="addSp delSp modSp mod">
        <pc:chgData name="Bucher, Johanna" userId="5af7cf19-dbc2-4225-8d35-8ca49c15bd30" providerId="ADAL" clId="{85556C49-AF3A-434C-938A-BB97B81CB084}" dt="2024-09-24T09:31:37.660" v="89" actId="207"/>
        <pc:sldMkLst>
          <pc:docMk/>
          <pc:sldMk cId="2059999785" sldId="2147478944"/>
        </pc:sldMkLst>
        <pc:spChg chg="add del mod">
          <ac:chgData name="Bucher, Johanna" userId="5af7cf19-dbc2-4225-8d35-8ca49c15bd30" providerId="ADAL" clId="{85556C49-AF3A-434C-938A-BB97B81CB084}" dt="2024-09-24T09:30:10.582" v="18" actId="478"/>
          <ac:spMkLst>
            <pc:docMk/>
            <pc:sldMk cId="2059999785" sldId="2147478944"/>
            <ac:spMk id="2" creationId="{880292AD-FDB2-B2EE-408C-DA1186606C89}"/>
          </ac:spMkLst>
        </pc:spChg>
        <pc:spChg chg="add mod">
          <ac:chgData name="Bucher, Johanna" userId="5af7cf19-dbc2-4225-8d35-8ca49c15bd30" providerId="ADAL" clId="{85556C49-AF3A-434C-938A-BB97B81CB084}" dt="2024-09-24T09:31:37.660" v="89" actId="207"/>
          <ac:spMkLst>
            <pc:docMk/>
            <pc:sldMk cId="2059999785" sldId="2147478944"/>
            <ac:spMk id="6" creationId="{03179ED2-C4C3-7100-6C2F-AF8E6A620165}"/>
          </ac:spMkLst>
        </pc:spChg>
      </pc:sldChg>
      <pc:sldChg chg="addSp delSp modSp mod">
        <pc:chgData name="Bucher, Johanna" userId="5af7cf19-dbc2-4225-8d35-8ca49c15bd30" providerId="ADAL" clId="{85556C49-AF3A-434C-938A-BB97B81CB084}" dt="2024-10-07T10:23:15.400" v="766" actId="20577"/>
        <pc:sldMkLst>
          <pc:docMk/>
          <pc:sldMk cId="1403481062" sldId="2147478945"/>
        </pc:sldMkLst>
        <pc:spChg chg="mod">
          <ac:chgData name="Bucher, Johanna" userId="5af7cf19-dbc2-4225-8d35-8ca49c15bd30" providerId="ADAL" clId="{85556C49-AF3A-434C-938A-BB97B81CB084}" dt="2024-10-07T10:23:15.400" v="766" actId="20577"/>
          <ac:spMkLst>
            <pc:docMk/>
            <pc:sldMk cId="1403481062" sldId="2147478945"/>
            <ac:spMk id="8" creationId="{3A4A7BF9-05A0-9B29-3E06-06E70B8A3534}"/>
          </ac:spMkLst>
        </pc:spChg>
        <pc:spChg chg="mod">
          <ac:chgData name="Bucher, Johanna" userId="5af7cf19-dbc2-4225-8d35-8ca49c15bd30" providerId="ADAL" clId="{85556C49-AF3A-434C-938A-BB97B81CB084}" dt="2024-09-19T07:11:55.795" v="15" actId="1076"/>
          <ac:spMkLst>
            <pc:docMk/>
            <pc:sldMk cId="1403481062" sldId="2147478945"/>
            <ac:spMk id="12" creationId="{FFD4ED2B-0C08-1E9E-DF20-F1A0FD76B645}"/>
          </ac:spMkLst>
        </pc:spChg>
        <pc:picChg chg="add mod">
          <ac:chgData name="Bucher, Johanna" userId="5af7cf19-dbc2-4225-8d35-8ca49c15bd30" providerId="ADAL" clId="{85556C49-AF3A-434C-938A-BB97B81CB084}" dt="2024-09-19T07:11:51.174" v="14" actId="14100"/>
          <ac:picMkLst>
            <pc:docMk/>
            <pc:sldMk cId="1403481062" sldId="2147478945"/>
            <ac:picMk id="3" creationId="{3DE8F293-0AA4-8F4B-E856-4E2B6C363E29}"/>
          </ac:picMkLst>
        </pc:picChg>
        <pc:picChg chg="del">
          <ac:chgData name="Bucher, Johanna" userId="5af7cf19-dbc2-4225-8d35-8ca49c15bd30" providerId="ADAL" clId="{85556C49-AF3A-434C-938A-BB97B81CB084}" dt="2024-09-19T07:11:05.313" v="2" actId="478"/>
          <ac:picMkLst>
            <pc:docMk/>
            <pc:sldMk cId="1403481062" sldId="2147478945"/>
            <ac:picMk id="10" creationId="{7C957099-92CD-C046-2500-702A3D7A80EB}"/>
          </ac:picMkLst>
        </pc:picChg>
      </pc:sldChg>
      <pc:sldChg chg="addSp delSp modSp mod">
        <pc:chgData name="Bucher, Johanna" userId="5af7cf19-dbc2-4225-8d35-8ca49c15bd30" providerId="ADAL" clId="{85556C49-AF3A-434C-938A-BB97B81CB084}" dt="2024-10-07T10:20:54.938" v="756" actId="20577"/>
        <pc:sldMkLst>
          <pc:docMk/>
          <pc:sldMk cId="4111521195" sldId="2147478946"/>
        </pc:sldMkLst>
        <pc:spChg chg="mod">
          <ac:chgData name="Bucher, Johanna" userId="5af7cf19-dbc2-4225-8d35-8ca49c15bd30" providerId="ADAL" clId="{85556C49-AF3A-434C-938A-BB97B81CB084}" dt="2024-10-07T10:19:30.051" v="722" actId="20577"/>
          <ac:spMkLst>
            <pc:docMk/>
            <pc:sldMk cId="4111521195" sldId="2147478946"/>
            <ac:spMk id="2" creationId="{FE88257A-D66D-491E-BCBF-04C83FDED2EB}"/>
          </ac:spMkLst>
        </pc:spChg>
        <pc:spChg chg="mod">
          <ac:chgData name="Bucher, Johanna" userId="5af7cf19-dbc2-4225-8d35-8ca49c15bd30" providerId="ADAL" clId="{85556C49-AF3A-434C-938A-BB97B81CB084}" dt="2024-10-07T10:09:15.314" v="714" actId="20577"/>
          <ac:spMkLst>
            <pc:docMk/>
            <pc:sldMk cId="4111521195" sldId="2147478946"/>
            <ac:spMk id="3" creationId="{EFB76D36-DD2C-8C37-4F71-7D9FB50C28BA}"/>
          </ac:spMkLst>
        </pc:spChg>
        <pc:spChg chg="add mod">
          <ac:chgData name="Bucher, Johanna" userId="5af7cf19-dbc2-4225-8d35-8ca49c15bd30" providerId="ADAL" clId="{85556C49-AF3A-434C-938A-BB97B81CB084}" dt="2024-10-07T10:20:54.938" v="756" actId="20577"/>
          <ac:spMkLst>
            <pc:docMk/>
            <pc:sldMk cId="4111521195" sldId="2147478946"/>
            <ac:spMk id="7" creationId="{C5176BBA-0707-E3F4-DBED-1AB4DFA4E203}"/>
          </ac:spMkLst>
        </pc:spChg>
        <pc:spChg chg="del">
          <ac:chgData name="Bucher, Johanna" userId="5af7cf19-dbc2-4225-8d35-8ca49c15bd30" providerId="ADAL" clId="{85556C49-AF3A-434C-938A-BB97B81CB084}" dt="2024-10-07T10:11:43.611" v="716" actId="478"/>
          <ac:spMkLst>
            <pc:docMk/>
            <pc:sldMk cId="4111521195" sldId="2147478946"/>
            <ac:spMk id="8" creationId="{02F882C9-A1C0-8F46-3A1C-DBB213D57D24}"/>
          </ac:spMkLst>
        </pc:spChg>
        <pc:picChg chg="add mod">
          <ac:chgData name="Bucher, Johanna" userId="5af7cf19-dbc2-4225-8d35-8ca49c15bd30" providerId="ADAL" clId="{85556C49-AF3A-434C-938A-BB97B81CB084}" dt="2024-10-07T10:20:04.543" v="723" actId="1076"/>
          <ac:picMkLst>
            <pc:docMk/>
            <pc:sldMk cId="4111521195" sldId="2147478946"/>
            <ac:picMk id="6" creationId="{9E1D1A1D-761C-9F62-6D2F-DCBDC2606CB1}"/>
          </ac:picMkLst>
        </pc:picChg>
        <pc:picChg chg="del">
          <ac:chgData name="Bucher, Johanna" userId="5af7cf19-dbc2-4225-8d35-8ca49c15bd30" providerId="ADAL" clId="{85556C49-AF3A-434C-938A-BB97B81CB084}" dt="2024-10-07T10:11:39.818" v="715" actId="478"/>
          <ac:picMkLst>
            <pc:docMk/>
            <pc:sldMk cId="4111521195" sldId="2147478946"/>
            <ac:picMk id="1026" creationId="{CFF9FC98-1ADA-8C0D-7BC9-743505932CD7}"/>
          </ac:picMkLst>
        </pc:picChg>
      </pc:sldChg>
      <pc:sldChg chg="modSp mod">
        <pc:chgData name="Bucher, Johanna" userId="5af7cf19-dbc2-4225-8d35-8ca49c15bd30" providerId="ADAL" clId="{85556C49-AF3A-434C-938A-BB97B81CB084}" dt="2024-10-07T10:24:21.103" v="771" actId="20577"/>
        <pc:sldMkLst>
          <pc:docMk/>
          <pc:sldMk cId="1254495835" sldId="2147478948"/>
        </pc:sldMkLst>
        <pc:spChg chg="mod">
          <ac:chgData name="Bucher, Johanna" userId="5af7cf19-dbc2-4225-8d35-8ca49c15bd30" providerId="ADAL" clId="{85556C49-AF3A-434C-938A-BB97B81CB084}" dt="2024-10-07T10:24:21.103" v="771" actId="20577"/>
          <ac:spMkLst>
            <pc:docMk/>
            <pc:sldMk cId="1254495835" sldId="2147478948"/>
            <ac:spMk id="5" creationId="{A9DDE291-1BA2-A26C-3C4C-E8C9BBABFBE8}"/>
          </ac:spMkLst>
        </pc:spChg>
      </pc:sldChg>
      <pc:sldChg chg="addSp delSp modSp new mod">
        <pc:chgData name="Bucher, Johanna" userId="5af7cf19-dbc2-4225-8d35-8ca49c15bd30" providerId="ADAL" clId="{85556C49-AF3A-434C-938A-BB97B81CB084}" dt="2024-10-07T10:22:40.216" v="765" actId="20577"/>
        <pc:sldMkLst>
          <pc:docMk/>
          <pc:sldMk cId="2098487231" sldId="2147478950"/>
        </pc:sldMkLst>
        <pc:spChg chg="del">
          <ac:chgData name="Bucher, Johanna" userId="5af7cf19-dbc2-4225-8d35-8ca49c15bd30" providerId="ADAL" clId="{85556C49-AF3A-434C-938A-BB97B81CB084}" dt="2024-09-26T12:25:10.604" v="145" actId="478"/>
          <ac:spMkLst>
            <pc:docMk/>
            <pc:sldMk cId="2098487231" sldId="2147478950"/>
            <ac:spMk id="2" creationId="{A8217BE2-D4E4-C038-832F-F8088E32917E}"/>
          </ac:spMkLst>
        </pc:spChg>
        <pc:spChg chg="del">
          <ac:chgData name="Bucher, Johanna" userId="5af7cf19-dbc2-4225-8d35-8ca49c15bd30" providerId="ADAL" clId="{85556C49-AF3A-434C-938A-BB97B81CB084}" dt="2024-09-26T12:25:03.115" v="144" actId="478"/>
          <ac:spMkLst>
            <pc:docMk/>
            <pc:sldMk cId="2098487231" sldId="2147478950"/>
            <ac:spMk id="3" creationId="{8E507F62-28DB-ADF5-D5D7-B4378B03C2AB}"/>
          </ac:spMkLst>
        </pc:spChg>
        <pc:spChg chg="mod">
          <ac:chgData name="Bucher, Johanna" userId="5af7cf19-dbc2-4225-8d35-8ca49c15bd30" providerId="ADAL" clId="{85556C49-AF3A-434C-938A-BB97B81CB084}" dt="2024-09-26T12:25:28.764" v="154" actId="20577"/>
          <ac:spMkLst>
            <pc:docMk/>
            <pc:sldMk cId="2098487231" sldId="2147478950"/>
            <ac:spMk id="4" creationId="{EA969853-AF7B-A60A-91F2-BFCB3A098AF1}"/>
          </ac:spMkLst>
        </pc:spChg>
        <pc:spChg chg="del mod">
          <ac:chgData name="Bucher, Johanna" userId="5af7cf19-dbc2-4225-8d35-8ca49c15bd30" providerId="ADAL" clId="{85556C49-AF3A-434C-938A-BB97B81CB084}" dt="2024-09-26T12:33:07.659" v="296" actId="478"/>
          <ac:spMkLst>
            <pc:docMk/>
            <pc:sldMk cId="2098487231" sldId="2147478950"/>
            <ac:spMk id="5" creationId="{5FDDC4CC-63AB-3D49-04D8-0D2FC5BE8EE4}"/>
          </ac:spMkLst>
        </pc:spChg>
        <pc:spChg chg="add del mod">
          <ac:chgData name="Bucher, Johanna" userId="5af7cf19-dbc2-4225-8d35-8ca49c15bd30" providerId="ADAL" clId="{85556C49-AF3A-434C-938A-BB97B81CB084}" dt="2024-09-26T13:00:25.884" v="447" actId="478"/>
          <ac:spMkLst>
            <pc:docMk/>
            <pc:sldMk cId="2098487231" sldId="2147478950"/>
            <ac:spMk id="9" creationId="{1B22959B-1973-FA3F-FD69-92CAE2CDDC33}"/>
          </ac:spMkLst>
        </pc:spChg>
        <pc:spChg chg="add del mod">
          <ac:chgData name="Bucher, Johanna" userId="5af7cf19-dbc2-4225-8d35-8ca49c15bd30" providerId="ADAL" clId="{85556C49-AF3A-434C-938A-BB97B81CB084}" dt="2024-09-26T12:33:09.366" v="297" actId="478"/>
          <ac:spMkLst>
            <pc:docMk/>
            <pc:sldMk cId="2098487231" sldId="2147478950"/>
            <ac:spMk id="11" creationId="{42B43F4B-EB20-3755-2B1F-89CA549699D9}"/>
          </ac:spMkLst>
        </pc:spChg>
        <pc:spChg chg="add del mod">
          <ac:chgData name="Bucher, Johanna" userId="5af7cf19-dbc2-4225-8d35-8ca49c15bd30" providerId="ADAL" clId="{85556C49-AF3A-434C-938A-BB97B81CB084}" dt="2024-09-26T13:00:28.377" v="448" actId="478"/>
          <ac:spMkLst>
            <pc:docMk/>
            <pc:sldMk cId="2098487231" sldId="2147478950"/>
            <ac:spMk id="17" creationId="{75DDD34D-9DC6-4D32-9B0A-A51B5E4ADDCA}"/>
          </ac:spMkLst>
        </pc:spChg>
        <pc:spChg chg="add mod">
          <ac:chgData name="Bucher, Johanna" userId="5af7cf19-dbc2-4225-8d35-8ca49c15bd30" providerId="ADAL" clId="{85556C49-AF3A-434C-938A-BB97B81CB084}" dt="2024-09-26T13:14:29.086" v="642" actId="14100"/>
          <ac:spMkLst>
            <pc:docMk/>
            <pc:sldMk cId="2098487231" sldId="2147478950"/>
            <ac:spMk id="18" creationId="{26204C3A-0DBA-2482-974A-1D7748F3A7F9}"/>
          </ac:spMkLst>
        </pc:spChg>
        <pc:spChg chg="add mod">
          <ac:chgData name="Bucher, Johanna" userId="5af7cf19-dbc2-4225-8d35-8ca49c15bd30" providerId="ADAL" clId="{85556C49-AF3A-434C-938A-BB97B81CB084}" dt="2024-09-26T13:05:39.114" v="542" actId="164"/>
          <ac:spMkLst>
            <pc:docMk/>
            <pc:sldMk cId="2098487231" sldId="2147478950"/>
            <ac:spMk id="19" creationId="{F24EE936-914F-A9AE-34F8-366D984FDE47}"/>
          </ac:spMkLst>
        </pc:spChg>
        <pc:spChg chg="add mod">
          <ac:chgData name="Bucher, Johanna" userId="5af7cf19-dbc2-4225-8d35-8ca49c15bd30" providerId="ADAL" clId="{85556C49-AF3A-434C-938A-BB97B81CB084}" dt="2024-09-26T13:14:31.948" v="643" actId="14100"/>
          <ac:spMkLst>
            <pc:docMk/>
            <pc:sldMk cId="2098487231" sldId="2147478950"/>
            <ac:spMk id="20" creationId="{1793DCC7-AADD-8D9D-BB29-772B5B63FE5C}"/>
          </ac:spMkLst>
        </pc:spChg>
        <pc:spChg chg="add mod">
          <ac:chgData name="Bucher, Johanna" userId="5af7cf19-dbc2-4225-8d35-8ca49c15bd30" providerId="ADAL" clId="{85556C49-AF3A-434C-938A-BB97B81CB084}" dt="2024-09-26T13:04:51.613" v="538" actId="20577"/>
          <ac:spMkLst>
            <pc:docMk/>
            <pc:sldMk cId="2098487231" sldId="2147478950"/>
            <ac:spMk id="21" creationId="{DBB39C95-BEE3-2F37-D444-D250F6A4D37C}"/>
          </ac:spMkLst>
        </pc:spChg>
        <pc:spChg chg="add mod">
          <ac:chgData name="Bucher, Johanna" userId="5af7cf19-dbc2-4225-8d35-8ca49c15bd30" providerId="ADAL" clId="{85556C49-AF3A-434C-938A-BB97B81CB084}" dt="2024-10-07T10:22:40.216" v="765" actId="20577"/>
          <ac:spMkLst>
            <pc:docMk/>
            <pc:sldMk cId="2098487231" sldId="2147478950"/>
            <ac:spMk id="23" creationId="{B58F3F94-65AE-36F6-410E-E8B1F8321080}"/>
          </ac:spMkLst>
        </pc:spChg>
        <pc:spChg chg="add mod">
          <ac:chgData name="Bucher, Johanna" userId="5af7cf19-dbc2-4225-8d35-8ca49c15bd30" providerId="ADAL" clId="{85556C49-AF3A-434C-938A-BB97B81CB084}" dt="2024-09-26T13:26:53.955" v="702" actId="20577"/>
          <ac:spMkLst>
            <pc:docMk/>
            <pc:sldMk cId="2098487231" sldId="2147478950"/>
            <ac:spMk id="24" creationId="{9AF0719C-752D-7DB2-1C40-07B44575638B}"/>
          </ac:spMkLst>
        </pc:spChg>
        <pc:grpChg chg="add mod">
          <ac:chgData name="Bucher, Johanna" userId="5af7cf19-dbc2-4225-8d35-8ca49c15bd30" providerId="ADAL" clId="{85556C49-AF3A-434C-938A-BB97B81CB084}" dt="2024-09-26T13:19:31.071" v="698" actId="14100"/>
          <ac:grpSpMkLst>
            <pc:docMk/>
            <pc:sldMk cId="2098487231" sldId="2147478950"/>
            <ac:grpSpMk id="22" creationId="{AEA01F35-65B2-B173-1F04-23DB2AF66ECE}"/>
          </ac:grpSpMkLst>
        </pc:grpChg>
        <pc:picChg chg="add del mod">
          <ac:chgData name="Bucher, Johanna" userId="5af7cf19-dbc2-4225-8d35-8ca49c15bd30" providerId="ADAL" clId="{85556C49-AF3A-434C-938A-BB97B81CB084}" dt="2024-09-26T12:25:00.440" v="143" actId="478"/>
          <ac:picMkLst>
            <pc:docMk/>
            <pc:sldMk cId="2098487231" sldId="2147478950"/>
            <ac:picMk id="6" creationId="{6145C778-D666-53BD-9A63-46D2B85A8F76}"/>
          </ac:picMkLst>
        </pc:picChg>
        <pc:picChg chg="add del mod ord">
          <ac:chgData name="Bucher, Johanna" userId="5af7cf19-dbc2-4225-8d35-8ca49c15bd30" providerId="ADAL" clId="{85556C49-AF3A-434C-938A-BB97B81CB084}" dt="2024-09-26T13:00:14.925" v="445" actId="478"/>
          <ac:picMkLst>
            <pc:docMk/>
            <pc:sldMk cId="2098487231" sldId="2147478950"/>
            <ac:picMk id="8" creationId="{A33EA017-1105-E215-C57F-A9C86DEB1CEB}"/>
          </ac:picMkLst>
        </pc:picChg>
        <pc:picChg chg="add del mod">
          <ac:chgData name="Bucher, Johanna" userId="5af7cf19-dbc2-4225-8d35-8ca49c15bd30" providerId="ADAL" clId="{85556C49-AF3A-434C-938A-BB97B81CB084}" dt="2024-09-26T12:58:34.747" v="432" actId="478"/>
          <ac:picMkLst>
            <pc:docMk/>
            <pc:sldMk cId="2098487231" sldId="2147478950"/>
            <ac:picMk id="13" creationId="{F94A04C8-0E2D-6756-CD0C-A40060053E76}"/>
          </ac:picMkLst>
        </pc:picChg>
        <pc:picChg chg="add mod modCrop">
          <ac:chgData name="Bucher, Johanna" userId="5af7cf19-dbc2-4225-8d35-8ca49c15bd30" providerId="ADAL" clId="{85556C49-AF3A-434C-938A-BB97B81CB084}" dt="2024-09-26T13:05:39.114" v="542" actId="164"/>
          <ac:picMkLst>
            <pc:docMk/>
            <pc:sldMk cId="2098487231" sldId="2147478950"/>
            <ac:picMk id="15" creationId="{1C444749-B104-64D7-A9BA-5028C1B0EB7F}"/>
          </ac:picMkLst>
        </pc:picChg>
      </pc:sldChg>
    </pc:docChg>
  </pc:docChgLst>
  <pc:docChgLst>
    <pc:chgData name="Bucher, Johanna" userId="S::johanna.bucher@iv.at::5af7cf19-dbc2-4225-8d35-8ca49c15bd30" providerId="AD" clId="Web-{59F3883A-7176-807F-4818-048A7966CD9D}"/>
    <pc:docChg chg="addSld modSld">
      <pc:chgData name="Bucher, Johanna" userId="S::johanna.bucher@iv.at::5af7cf19-dbc2-4225-8d35-8ca49c15bd30" providerId="AD" clId="Web-{59F3883A-7176-807F-4818-048A7966CD9D}" dt="2024-09-18T08:09:03.568" v="223" actId="20577"/>
      <pc:docMkLst>
        <pc:docMk/>
      </pc:docMkLst>
      <pc:sldChg chg="modSp">
        <pc:chgData name="Bucher, Johanna" userId="S::johanna.bucher@iv.at::5af7cf19-dbc2-4225-8d35-8ca49c15bd30" providerId="AD" clId="Web-{59F3883A-7176-807F-4818-048A7966CD9D}" dt="2024-09-18T07:21:22.792" v="74" actId="20577"/>
        <pc:sldMkLst>
          <pc:docMk/>
          <pc:sldMk cId="2059999785" sldId="2147478944"/>
        </pc:sldMkLst>
        <pc:spChg chg="mod">
          <ac:chgData name="Bucher, Johanna" userId="S::johanna.bucher@iv.at::5af7cf19-dbc2-4225-8d35-8ca49c15bd30" providerId="AD" clId="Web-{59F3883A-7176-807F-4818-048A7966CD9D}" dt="2024-09-18T07:21:22.792" v="74" actId="20577"/>
          <ac:spMkLst>
            <pc:docMk/>
            <pc:sldMk cId="2059999785" sldId="2147478944"/>
            <ac:spMk id="3" creationId="{E1CB9D75-4F23-704E-A1DA-B66B224B0690}"/>
          </ac:spMkLst>
        </pc:spChg>
        <pc:spChg chg="mod">
          <ac:chgData name="Bucher, Johanna" userId="S::johanna.bucher@iv.at::5af7cf19-dbc2-4225-8d35-8ca49c15bd30" providerId="AD" clId="Web-{59F3883A-7176-807F-4818-048A7966CD9D}" dt="2024-09-18T07:21:07.651" v="58" actId="20577"/>
          <ac:spMkLst>
            <pc:docMk/>
            <pc:sldMk cId="2059999785" sldId="2147478944"/>
            <ac:spMk id="5" creationId="{C1F1379C-292C-4542-B82F-BE87B3AE8976}"/>
          </ac:spMkLst>
        </pc:spChg>
      </pc:sldChg>
      <pc:sldChg chg="modSp">
        <pc:chgData name="Bucher, Johanna" userId="S::johanna.bucher@iv.at::5af7cf19-dbc2-4225-8d35-8ca49c15bd30" providerId="AD" clId="Web-{59F3883A-7176-807F-4818-048A7966CD9D}" dt="2024-09-18T08:09:03.568" v="223" actId="20577"/>
        <pc:sldMkLst>
          <pc:docMk/>
          <pc:sldMk cId="1403481062" sldId="2147478945"/>
        </pc:sldMkLst>
        <pc:spChg chg="mod">
          <ac:chgData name="Bucher, Johanna" userId="S::johanna.bucher@iv.at::5af7cf19-dbc2-4225-8d35-8ca49c15bd30" providerId="AD" clId="Web-{59F3883A-7176-807F-4818-048A7966CD9D}" dt="2024-09-18T08:09:03.568" v="223" actId="20577"/>
          <ac:spMkLst>
            <pc:docMk/>
            <pc:sldMk cId="1403481062" sldId="2147478945"/>
            <ac:spMk id="8" creationId="{3A4A7BF9-05A0-9B29-3E06-06E70B8A3534}"/>
          </ac:spMkLst>
        </pc:spChg>
        <pc:spChg chg="mod">
          <ac:chgData name="Bucher, Johanna" userId="S::johanna.bucher@iv.at::5af7cf19-dbc2-4225-8d35-8ca49c15bd30" providerId="AD" clId="Web-{59F3883A-7176-807F-4818-048A7966CD9D}" dt="2024-09-18T08:05:53.617" v="194" actId="1076"/>
          <ac:spMkLst>
            <pc:docMk/>
            <pc:sldMk cId="1403481062" sldId="2147478945"/>
            <ac:spMk id="12" creationId="{FFD4ED2B-0C08-1E9E-DF20-F1A0FD76B645}"/>
          </ac:spMkLst>
        </pc:spChg>
        <pc:picChg chg="mod">
          <ac:chgData name="Bucher, Johanna" userId="S::johanna.bucher@iv.at::5af7cf19-dbc2-4225-8d35-8ca49c15bd30" providerId="AD" clId="Web-{59F3883A-7176-807F-4818-048A7966CD9D}" dt="2024-09-18T08:05:50.257" v="193" actId="1076"/>
          <ac:picMkLst>
            <pc:docMk/>
            <pc:sldMk cId="1403481062" sldId="2147478945"/>
            <ac:picMk id="10" creationId="{7C957099-92CD-C046-2500-702A3D7A80EB}"/>
          </ac:picMkLst>
        </pc:picChg>
      </pc:sldChg>
      <pc:sldChg chg="modSp">
        <pc:chgData name="Bucher, Johanna" userId="S::johanna.bucher@iv.at::5af7cf19-dbc2-4225-8d35-8ca49c15bd30" providerId="AD" clId="Web-{59F3883A-7176-807F-4818-048A7966CD9D}" dt="2024-09-18T08:06:44.699" v="221" actId="20577"/>
        <pc:sldMkLst>
          <pc:docMk/>
          <pc:sldMk cId="4111521195" sldId="2147478946"/>
        </pc:sldMkLst>
        <pc:spChg chg="mod">
          <ac:chgData name="Bucher, Johanna" userId="S::johanna.bucher@iv.at::5af7cf19-dbc2-4225-8d35-8ca49c15bd30" providerId="AD" clId="Web-{59F3883A-7176-807F-4818-048A7966CD9D}" dt="2024-09-18T08:06:44.699" v="221" actId="20577"/>
          <ac:spMkLst>
            <pc:docMk/>
            <pc:sldMk cId="4111521195" sldId="2147478946"/>
            <ac:spMk id="2" creationId="{FE88257A-D66D-491E-BCBF-04C83FDED2EB}"/>
          </ac:spMkLst>
        </pc:spChg>
      </pc:sldChg>
      <pc:sldChg chg="addSp delSp modSp add replId">
        <pc:chgData name="Bucher, Johanna" userId="S::johanna.bucher@iv.at::5af7cf19-dbc2-4225-8d35-8ca49c15bd30" providerId="AD" clId="Web-{59F3883A-7176-807F-4818-048A7966CD9D}" dt="2024-09-18T07:16:57.926" v="53" actId="20577"/>
        <pc:sldMkLst>
          <pc:docMk/>
          <pc:sldMk cId="2789172035" sldId="2147478949"/>
        </pc:sldMkLst>
        <pc:spChg chg="add mod">
          <ac:chgData name="Bucher, Johanna" userId="S::johanna.bucher@iv.at::5af7cf19-dbc2-4225-8d35-8ca49c15bd30" providerId="AD" clId="Web-{59F3883A-7176-807F-4818-048A7966CD9D}" dt="2024-09-18T07:16:57.926" v="53" actId="20577"/>
          <ac:spMkLst>
            <pc:docMk/>
            <pc:sldMk cId="2789172035" sldId="2147478949"/>
            <ac:spMk id="4" creationId="{4A3A7BF4-50B7-7924-ACD3-0A81690A9721}"/>
          </ac:spMkLst>
        </pc:spChg>
        <pc:spChg chg="mod">
          <ac:chgData name="Bucher, Johanna" userId="S::johanna.bucher@iv.at::5af7cf19-dbc2-4225-8d35-8ca49c15bd30" providerId="AD" clId="Web-{59F3883A-7176-807F-4818-048A7966CD9D}" dt="2024-09-18T07:13:50.155" v="10" actId="20577"/>
          <ac:spMkLst>
            <pc:docMk/>
            <pc:sldMk cId="2789172035" sldId="2147478949"/>
            <ac:spMk id="10" creationId="{B54F7097-7AC5-4101-99DA-1E941D585819}"/>
          </ac:spMkLst>
        </pc:spChg>
        <pc:picChg chg="del">
          <ac:chgData name="Bucher, Johanna" userId="S::johanna.bucher@iv.at::5af7cf19-dbc2-4225-8d35-8ca49c15bd30" providerId="AD" clId="Web-{59F3883A-7176-807F-4818-048A7966CD9D}" dt="2024-09-18T07:08:16.177" v="1"/>
          <ac:picMkLst>
            <pc:docMk/>
            <pc:sldMk cId="2789172035" sldId="2147478949"/>
            <ac:picMk id="2" creationId="{FBFC25E3-8546-44EE-5F4D-B918FBD3AC97}"/>
          </ac:picMkLst>
        </pc:picChg>
        <pc:picChg chg="add mod ord">
          <ac:chgData name="Bucher, Johanna" userId="S::johanna.bucher@iv.at::5af7cf19-dbc2-4225-8d35-8ca49c15bd30" providerId="AD" clId="Web-{59F3883A-7176-807F-4818-048A7966CD9D}" dt="2024-09-18T07:16:14.799" v="42"/>
          <ac:picMkLst>
            <pc:docMk/>
            <pc:sldMk cId="2789172035" sldId="2147478949"/>
            <ac:picMk id="6" creationId="{5B92E0FF-6BA4-8517-3A0D-B3E51A6B2D1A}"/>
          </ac:picMkLst>
        </pc:picChg>
      </pc:sldChg>
      <pc:sldChg chg="delSp modSp add replId">
        <pc:chgData name="Bucher, Johanna" userId="S::johanna.bucher@iv.at::5af7cf19-dbc2-4225-8d35-8ca49c15bd30" providerId="AD" clId="Web-{59F3883A-7176-807F-4818-048A7966CD9D}" dt="2024-09-18T07:32:53.999" v="87"/>
        <pc:sldMkLst>
          <pc:docMk/>
          <pc:sldMk cId="808045162" sldId="2147478950"/>
        </pc:sldMkLst>
        <pc:spChg chg="mod">
          <ac:chgData name="Bucher, Johanna" userId="S::johanna.bucher@iv.at::5af7cf19-dbc2-4225-8d35-8ca49c15bd30" providerId="AD" clId="Web-{59F3883A-7176-807F-4818-048A7966CD9D}" dt="2024-09-18T07:30:48.902" v="86" actId="20577"/>
          <ac:spMkLst>
            <pc:docMk/>
            <pc:sldMk cId="808045162" sldId="2147478950"/>
            <ac:spMk id="10" creationId="{B54F7097-7AC5-4101-99DA-1E941D585819}"/>
          </ac:spMkLst>
        </pc:spChg>
        <pc:picChg chg="del">
          <ac:chgData name="Bucher, Johanna" userId="S::johanna.bucher@iv.at::5af7cf19-dbc2-4225-8d35-8ca49c15bd30" providerId="AD" clId="Web-{59F3883A-7176-807F-4818-048A7966CD9D}" dt="2024-09-18T07:32:53.999" v="87"/>
          <ac:picMkLst>
            <pc:docMk/>
            <pc:sldMk cId="808045162" sldId="2147478950"/>
            <ac:picMk id="2" creationId="{FBFC25E3-8546-44EE-5F4D-B918FBD3AC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C3A3-0CE5-4088-8BF6-8BDF903C199B}" type="datetimeFigureOut">
              <a:rPr lang="de-AT" smtClean="0"/>
              <a:t>09.10.2024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8044-0AAE-4B05-8CD7-4AE916D434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284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8044-0AAE-4B05-8CD7-4AE916D4343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377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8044-0AAE-4B05-8CD7-4AE916D4343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748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8044-0AAE-4B05-8CD7-4AE916D4343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42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8044-0AAE-4B05-8CD7-4AE916D4343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624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88044-0AAE-4B05-8CD7-4AE916D4343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42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C0B34-F7D0-787A-CD6C-DA3FF108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D30885-7029-B00D-C476-88007BAB5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39801-36C9-F490-75D6-6C9DF874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8D4D1-064B-57DD-EC23-E357FBEA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406C85-556B-2C12-C95B-DADC0EC5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6E974-82AE-18D1-5E73-AA47E166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FF2946-6279-C8C6-CA81-2F49059B8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ED0DAF-321B-DFA2-FA18-411A0731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4D17C4-3556-824F-EDEC-52CEF785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7AEC05-3649-F8B4-5056-3756FEF4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3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E74FBD-4670-D0D3-F354-040C6BD24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5B2820-C299-AFD1-E516-672CD323E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6B4B62-7EC6-8BB9-5284-D209085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C6415D-17D9-1865-1874-D31FDC9D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EF302B-EDED-E691-3809-B4106817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55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_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3">
            <a:extLst>
              <a:ext uri="{FF2B5EF4-FFF2-40B4-BE49-F238E27FC236}">
                <a16:creationId xmlns:a16="http://schemas.microsoft.com/office/drawing/2014/main" id="{C6C2A221-1334-1D46-9B81-E2605B380AF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4139" y="1"/>
            <a:ext cx="4847861" cy="6857967"/>
          </a:xfrm>
          <a:custGeom>
            <a:avLst/>
            <a:gdLst>
              <a:gd name="connsiteX0" fmla="*/ 0 w 9144000"/>
              <a:gd name="connsiteY0" fmla="*/ 0 h 3348037"/>
              <a:gd name="connsiteX1" fmla="*/ 7308850 w 9144000"/>
              <a:gd name="connsiteY1" fmla="*/ 0 h 3348037"/>
              <a:gd name="connsiteX2" fmla="*/ 7308850 w 9144000"/>
              <a:gd name="connsiteY2" fmla="*/ 1319212 h 3348037"/>
              <a:gd name="connsiteX3" fmla="*/ 8820150 w 9144000"/>
              <a:gd name="connsiteY3" fmla="*/ 1319212 h 3348037"/>
              <a:gd name="connsiteX4" fmla="*/ 8820150 w 9144000"/>
              <a:gd name="connsiteY4" fmla="*/ 0 h 3348037"/>
              <a:gd name="connsiteX5" fmla="*/ 9144000 w 9144000"/>
              <a:gd name="connsiteY5" fmla="*/ 0 h 3348037"/>
              <a:gd name="connsiteX6" fmla="*/ 9144000 w 9144000"/>
              <a:gd name="connsiteY6" fmla="*/ 3348037 h 3348037"/>
              <a:gd name="connsiteX7" fmla="*/ 8820150 w 9144000"/>
              <a:gd name="connsiteY7" fmla="*/ 3348037 h 3348037"/>
              <a:gd name="connsiteX8" fmla="*/ 7308850 w 9144000"/>
              <a:gd name="connsiteY8" fmla="*/ 3348037 h 3348037"/>
              <a:gd name="connsiteX9" fmla="*/ 7308759 w 9144000"/>
              <a:gd name="connsiteY9" fmla="*/ 3348037 h 3348037"/>
              <a:gd name="connsiteX10" fmla="*/ 0 w 9144000"/>
              <a:gd name="connsiteY10" fmla="*/ 3348037 h 3348037"/>
              <a:gd name="connsiteX0" fmla="*/ 0 w 9144000"/>
              <a:gd name="connsiteY0" fmla="*/ 0 h 3348037"/>
              <a:gd name="connsiteX1" fmla="*/ 7308850 w 9144000"/>
              <a:gd name="connsiteY1" fmla="*/ 0 h 3348037"/>
              <a:gd name="connsiteX2" fmla="*/ 8820150 w 9144000"/>
              <a:gd name="connsiteY2" fmla="*/ 1319212 h 3348037"/>
              <a:gd name="connsiteX3" fmla="*/ 8820150 w 9144000"/>
              <a:gd name="connsiteY3" fmla="*/ 0 h 3348037"/>
              <a:gd name="connsiteX4" fmla="*/ 9144000 w 9144000"/>
              <a:gd name="connsiteY4" fmla="*/ 0 h 3348037"/>
              <a:gd name="connsiteX5" fmla="*/ 9144000 w 9144000"/>
              <a:gd name="connsiteY5" fmla="*/ 3348037 h 3348037"/>
              <a:gd name="connsiteX6" fmla="*/ 8820150 w 9144000"/>
              <a:gd name="connsiteY6" fmla="*/ 3348037 h 3348037"/>
              <a:gd name="connsiteX7" fmla="*/ 7308850 w 9144000"/>
              <a:gd name="connsiteY7" fmla="*/ 3348037 h 3348037"/>
              <a:gd name="connsiteX8" fmla="*/ 7308759 w 9144000"/>
              <a:gd name="connsiteY8" fmla="*/ 3348037 h 3348037"/>
              <a:gd name="connsiteX9" fmla="*/ 0 w 9144000"/>
              <a:gd name="connsiteY9" fmla="*/ 3348037 h 3348037"/>
              <a:gd name="connsiteX10" fmla="*/ 0 w 9144000"/>
              <a:gd name="connsiteY10" fmla="*/ 0 h 3348037"/>
              <a:gd name="connsiteX0" fmla="*/ 0 w 9144000"/>
              <a:gd name="connsiteY0" fmla="*/ 0 h 3348037"/>
              <a:gd name="connsiteX1" fmla="*/ 7308850 w 9144000"/>
              <a:gd name="connsiteY1" fmla="*/ 0 h 3348037"/>
              <a:gd name="connsiteX2" fmla="*/ 8820150 w 9144000"/>
              <a:gd name="connsiteY2" fmla="*/ 0 h 3348037"/>
              <a:gd name="connsiteX3" fmla="*/ 9144000 w 9144000"/>
              <a:gd name="connsiteY3" fmla="*/ 0 h 3348037"/>
              <a:gd name="connsiteX4" fmla="*/ 9144000 w 9144000"/>
              <a:gd name="connsiteY4" fmla="*/ 3348037 h 3348037"/>
              <a:gd name="connsiteX5" fmla="*/ 8820150 w 9144000"/>
              <a:gd name="connsiteY5" fmla="*/ 3348037 h 3348037"/>
              <a:gd name="connsiteX6" fmla="*/ 7308850 w 9144000"/>
              <a:gd name="connsiteY6" fmla="*/ 3348037 h 3348037"/>
              <a:gd name="connsiteX7" fmla="*/ 7308759 w 9144000"/>
              <a:gd name="connsiteY7" fmla="*/ 3348037 h 3348037"/>
              <a:gd name="connsiteX8" fmla="*/ 0 w 9144000"/>
              <a:gd name="connsiteY8" fmla="*/ 3348037 h 3348037"/>
              <a:gd name="connsiteX9" fmla="*/ 0 w 9144000"/>
              <a:gd name="connsiteY9" fmla="*/ 0 h 3348037"/>
              <a:gd name="connsiteX0" fmla="*/ 0 w 9144000"/>
              <a:gd name="connsiteY0" fmla="*/ 0 h 3348037"/>
              <a:gd name="connsiteX1" fmla="*/ 8820150 w 9144000"/>
              <a:gd name="connsiteY1" fmla="*/ 0 h 3348037"/>
              <a:gd name="connsiteX2" fmla="*/ 9144000 w 9144000"/>
              <a:gd name="connsiteY2" fmla="*/ 0 h 3348037"/>
              <a:gd name="connsiteX3" fmla="*/ 9144000 w 9144000"/>
              <a:gd name="connsiteY3" fmla="*/ 3348037 h 3348037"/>
              <a:gd name="connsiteX4" fmla="*/ 8820150 w 9144000"/>
              <a:gd name="connsiteY4" fmla="*/ 3348037 h 3348037"/>
              <a:gd name="connsiteX5" fmla="*/ 7308850 w 9144000"/>
              <a:gd name="connsiteY5" fmla="*/ 3348037 h 3348037"/>
              <a:gd name="connsiteX6" fmla="*/ 7308759 w 9144000"/>
              <a:gd name="connsiteY6" fmla="*/ 3348037 h 3348037"/>
              <a:gd name="connsiteX7" fmla="*/ 0 w 9144000"/>
              <a:gd name="connsiteY7" fmla="*/ 3348037 h 3348037"/>
              <a:gd name="connsiteX8" fmla="*/ 0 w 9144000"/>
              <a:gd name="connsiteY8" fmla="*/ 0 h 3348037"/>
              <a:gd name="connsiteX0" fmla="*/ 0 w 9144000"/>
              <a:gd name="connsiteY0" fmla="*/ 0 h 3348037"/>
              <a:gd name="connsiteX1" fmla="*/ 9144000 w 9144000"/>
              <a:gd name="connsiteY1" fmla="*/ 0 h 3348037"/>
              <a:gd name="connsiteX2" fmla="*/ 9144000 w 9144000"/>
              <a:gd name="connsiteY2" fmla="*/ 3348037 h 3348037"/>
              <a:gd name="connsiteX3" fmla="*/ 8820150 w 9144000"/>
              <a:gd name="connsiteY3" fmla="*/ 3348037 h 3348037"/>
              <a:gd name="connsiteX4" fmla="*/ 7308850 w 9144000"/>
              <a:gd name="connsiteY4" fmla="*/ 3348037 h 3348037"/>
              <a:gd name="connsiteX5" fmla="*/ 7308759 w 9144000"/>
              <a:gd name="connsiteY5" fmla="*/ 3348037 h 3348037"/>
              <a:gd name="connsiteX6" fmla="*/ 0 w 9144000"/>
              <a:gd name="connsiteY6" fmla="*/ 3348037 h 3348037"/>
              <a:gd name="connsiteX7" fmla="*/ 0 w 9144000"/>
              <a:gd name="connsiteY7" fmla="*/ 0 h 3348037"/>
              <a:gd name="connsiteX0" fmla="*/ 0 w 9144000"/>
              <a:gd name="connsiteY0" fmla="*/ 0 h 3348037"/>
              <a:gd name="connsiteX1" fmla="*/ 9144000 w 9144000"/>
              <a:gd name="connsiteY1" fmla="*/ 0 h 3348037"/>
              <a:gd name="connsiteX2" fmla="*/ 9144000 w 9144000"/>
              <a:gd name="connsiteY2" fmla="*/ 3348037 h 3348037"/>
              <a:gd name="connsiteX3" fmla="*/ 8820150 w 9144000"/>
              <a:gd name="connsiteY3" fmla="*/ 3348037 h 3348037"/>
              <a:gd name="connsiteX4" fmla="*/ 7308850 w 9144000"/>
              <a:gd name="connsiteY4" fmla="*/ 3348037 h 3348037"/>
              <a:gd name="connsiteX5" fmla="*/ 0 w 9144000"/>
              <a:gd name="connsiteY5" fmla="*/ 3348037 h 3348037"/>
              <a:gd name="connsiteX6" fmla="*/ 0 w 9144000"/>
              <a:gd name="connsiteY6" fmla="*/ 0 h 3348037"/>
              <a:gd name="connsiteX0" fmla="*/ 0 w 9144000"/>
              <a:gd name="connsiteY0" fmla="*/ 0 h 3348037"/>
              <a:gd name="connsiteX1" fmla="*/ 9144000 w 9144000"/>
              <a:gd name="connsiteY1" fmla="*/ 0 h 3348037"/>
              <a:gd name="connsiteX2" fmla="*/ 9144000 w 9144000"/>
              <a:gd name="connsiteY2" fmla="*/ 3348037 h 3348037"/>
              <a:gd name="connsiteX3" fmla="*/ 7308850 w 9144000"/>
              <a:gd name="connsiteY3" fmla="*/ 3348037 h 3348037"/>
              <a:gd name="connsiteX4" fmla="*/ 0 w 9144000"/>
              <a:gd name="connsiteY4" fmla="*/ 3348037 h 3348037"/>
              <a:gd name="connsiteX5" fmla="*/ 0 w 9144000"/>
              <a:gd name="connsiteY5" fmla="*/ 0 h 3348037"/>
              <a:gd name="connsiteX0" fmla="*/ 0 w 9144000"/>
              <a:gd name="connsiteY0" fmla="*/ 0 h 3348037"/>
              <a:gd name="connsiteX1" fmla="*/ 9144000 w 9144000"/>
              <a:gd name="connsiteY1" fmla="*/ 0 h 3348037"/>
              <a:gd name="connsiteX2" fmla="*/ 9144000 w 9144000"/>
              <a:gd name="connsiteY2" fmla="*/ 3348037 h 3348037"/>
              <a:gd name="connsiteX3" fmla="*/ 0 w 9144000"/>
              <a:gd name="connsiteY3" fmla="*/ 3348037 h 3348037"/>
              <a:gd name="connsiteX4" fmla="*/ 0 w 9144000"/>
              <a:gd name="connsiteY4" fmla="*/ 0 h 334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348037">
                <a:moveTo>
                  <a:pt x="0" y="0"/>
                </a:moveTo>
                <a:lnTo>
                  <a:pt x="9144000" y="0"/>
                </a:lnTo>
                <a:lnTo>
                  <a:pt x="9144000" y="3348037"/>
                </a:lnTo>
                <a:lnTo>
                  <a:pt x="0" y="33480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333"/>
            </a:lvl1pPr>
          </a:lstStyle>
          <a:p>
            <a:pPr marL="0" marR="0" lvl="0" indent="0" algn="ctr" defTabSz="91437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86E25-27FA-6D49-A15B-3678AEB05183}"/>
              </a:ext>
            </a:extLst>
          </p:cNvPr>
          <p:cNvSpPr txBox="1"/>
          <p:nvPr userDrawn="1"/>
        </p:nvSpPr>
        <p:spPr>
          <a:xfrm>
            <a:off x="3185041" y="6266121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de-DE" sz="2400" b="0" i="0">
              <a:latin typeface="Source Sans Pro" panose="020B0503030403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F729B99-EE92-1644-80F3-A8DED21473FA}"/>
              </a:ext>
            </a:extLst>
          </p:cNvPr>
          <p:cNvCxnSpPr/>
          <p:nvPr userDrawn="1"/>
        </p:nvCxnSpPr>
        <p:spPr>
          <a:xfrm>
            <a:off x="696384" y="895781"/>
            <a:ext cx="7847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67BEA985-111C-1D47-BCB5-FFA73CBEEBF6}"/>
              </a:ext>
            </a:extLst>
          </p:cNvPr>
          <p:cNvSpPr/>
          <p:nvPr userDrawn="1"/>
        </p:nvSpPr>
        <p:spPr>
          <a:xfrm>
            <a:off x="-1" y="6309320"/>
            <a:ext cx="73347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42AEDF01-51A3-7F48-8A67-F9F73AE1F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651" y="452669"/>
            <a:ext cx="935979" cy="935979"/>
          </a:xfrm>
          <a:prstGeom prst="rect">
            <a:avLst/>
          </a:prstGeom>
        </p:spPr>
      </p:pic>
      <p:pic>
        <p:nvPicPr>
          <p:cNvPr id="14" name="Grafik 26">
            <a:extLst>
              <a:ext uri="{FF2B5EF4-FFF2-40B4-BE49-F238E27FC236}">
                <a16:creationId xmlns:a16="http://schemas.microsoft.com/office/drawing/2014/main" id="{70CC8196-3551-654C-98FA-95A73D2250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9302" y="4581128"/>
            <a:ext cx="2058631" cy="2016000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CEB01CC-D173-5D44-A738-9C81E5EF67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363" y="3956913"/>
            <a:ext cx="5088565" cy="2112235"/>
          </a:xfr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6E97C7-880A-694C-BB99-5E83B02E0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64" y="1988840"/>
            <a:ext cx="6175569" cy="1654485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6400" b="1" i="0" cap="all" baseline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431">
          <p15:clr>
            <a:srgbClr val="FBAE40"/>
          </p15:clr>
        </p15:guide>
        <p15:guide id="4" pos="329">
          <p15:clr>
            <a:srgbClr val="FBAE40"/>
          </p15:clr>
        </p15:guide>
        <p15:guide id="5" orient="horz" pos="40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iv.at/media/filer_public/e6/4c/e64c8f42-9523-4c09-a8a4-4ccfd5af486f/1286-print300.jpg">
            <a:extLst>
              <a:ext uri="{FF2B5EF4-FFF2-40B4-BE49-F238E27FC236}">
                <a16:creationId xmlns:a16="http://schemas.microsoft.com/office/drawing/2014/main" id="{59317CFE-76A9-42D9-8FF5-6AB1505715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9" t="408" r="6925" b="-175"/>
          <a:stretch/>
        </p:blipFill>
        <p:spPr bwMode="auto">
          <a:xfrm>
            <a:off x="7248128" y="-1"/>
            <a:ext cx="4943872" cy="68700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2AC6226-E05D-9B68-FDB0-47547959F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9302" y="4581128"/>
            <a:ext cx="2058631" cy="2016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2C86E25-27FA-6D49-A15B-3678AEB05183}"/>
              </a:ext>
            </a:extLst>
          </p:cNvPr>
          <p:cNvSpPr txBox="1"/>
          <p:nvPr userDrawn="1"/>
        </p:nvSpPr>
        <p:spPr>
          <a:xfrm>
            <a:off x="3185041" y="6266121"/>
            <a:ext cx="0" cy="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l"/>
            <a:endParaRPr lang="de-DE" sz="2400" b="0" i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05B12E0E-33E7-D04A-A4A1-B777A456A9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2363" y="3956913"/>
            <a:ext cx="5088565" cy="2112235"/>
          </a:xfrm>
        </p:spPr>
        <p:txBody>
          <a:bodyPr>
            <a:normAutofit/>
          </a:bodyPr>
          <a:lstStyle>
            <a:lvl1pPr marL="0" indent="0">
              <a:buNone/>
              <a:defRPr sz="2667" b="0" i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endParaRPr lang="de-D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36AF34F-4BC2-31DF-D82C-EC07C0169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364" y="1988840"/>
            <a:ext cx="6175569" cy="1654485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6400" b="1" i="0" cap="all" baseline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err="1"/>
              <a:t>Deckblatt</a:t>
            </a:r>
            <a:r>
              <a:rPr lang="en-US"/>
              <a:t>-</a:t>
            </a:r>
            <a:br>
              <a:rPr lang="en-US"/>
            </a:br>
            <a:r>
              <a:rPr lang="en-US"/>
              <a:t>FOLIE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C17272-A409-314C-90BB-6D5C24E050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4651" y="452669"/>
            <a:ext cx="935979" cy="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431">
          <p15:clr>
            <a:srgbClr val="FBAE40"/>
          </p15:clr>
        </p15:guide>
        <p15:guide id="4" pos="329">
          <p15:clr>
            <a:srgbClr val="FBAE40"/>
          </p15:clr>
        </p15:guide>
        <p15:guide id="5" orient="horz" pos="4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6">
            <a:extLst>
              <a:ext uri="{FF2B5EF4-FFF2-40B4-BE49-F238E27FC236}">
                <a16:creationId xmlns:a16="http://schemas.microsoft.com/office/drawing/2014/main" id="{2E90925A-7D30-5B43-8DFD-33AAC44CC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6629" y="386292"/>
            <a:ext cx="384000" cy="3840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2511849-BF60-7D45-A480-8DD61A47883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64000" y="1892830"/>
            <a:ext cx="4686981" cy="4224469"/>
          </a:xfrm>
        </p:spPr>
        <p:txBody>
          <a:bodyPr>
            <a:no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33" b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de-DE" err="1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98D91A5-1988-E44E-97A2-1EB91B42804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00000" y="1892830"/>
            <a:ext cx="4686981" cy="4224469"/>
          </a:xfrm>
        </p:spPr>
        <p:txBody>
          <a:bodyPr>
            <a:no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33" b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endParaRPr lang="de-DE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091B932-22C5-3C44-A8A2-F36174C67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299035"/>
            <a:ext cx="6384128" cy="441667"/>
          </a:xfrm>
        </p:spPr>
        <p:txBody>
          <a:bodyPr anchor="t">
            <a:noAutofit/>
          </a:bodyPr>
          <a:lstStyle>
            <a:lvl1pPr algn="l">
              <a:lnSpc>
                <a:spcPts val="3467"/>
              </a:lnSpc>
              <a:defRPr sz="3200" b="1" i="0" cap="all" baseline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DD0E033-D63F-BC47-9FBD-974C0AF1AA5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64000" y="932724"/>
            <a:ext cx="6384128" cy="462353"/>
          </a:xfrm>
        </p:spPr>
        <p:txBody>
          <a:bodyPr>
            <a:no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 b="0" i="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8" name="Gerade Verbindung 9">
            <a:extLst>
              <a:ext uri="{FF2B5EF4-FFF2-40B4-BE49-F238E27FC236}">
                <a16:creationId xmlns:a16="http://schemas.microsoft.com/office/drawing/2014/main" id="{C1852C95-A47F-3F4A-BA38-3E3B8D83A589}"/>
              </a:ext>
            </a:extLst>
          </p:cNvPr>
          <p:cNvCxnSpPr>
            <a:cxnSpLocks/>
          </p:cNvCxnSpPr>
          <p:nvPr userDrawn="1"/>
        </p:nvCxnSpPr>
        <p:spPr>
          <a:xfrm>
            <a:off x="953643" y="836712"/>
            <a:ext cx="5814432" cy="0"/>
          </a:xfrm>
          <a:prstGeom prst="line">
            <a:avLst/>
          </a:prstGeom>
          <a:ln w="9525">
            <a:solidFill>
              <a:srgbClr val="0B4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5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28">
          <p15:clr>
            <a:srgbClr val="FBAE40"/>
          </p15:clr>
        </p15:guide>
        <p15:guide id="3" pos="288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407">
          <p15:clr>
            <a:srgbClr val="FBAE40"/>
          </p15:clr>
        </p15:guide>
        <p15:guide id="6" orient="horz" pos="3083">
          <p15:clr>
            <a:srgbClr val="FBAE40"/>
          </p15:clr>
        </p15:guide>
        <p15:guide id="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AB328-8E2C-4741-EE50-B4420204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166718-CCBD-97E1-869D-2E9A736C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77E20A-BF38-1386-C76E-833E4FB5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635BBA-7F91-BF8D-AFA6-600961B6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EB8A4-A42D-AB22-4FDE-AFBBD26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98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057E5-4E45-4DD8-735A-79082BBC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E91D0-9176-A56E-1C18-3B913DAA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E5E005-94A2-B2DC-6506-6F57EF52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A25D9-A4E2-B6C5-EE10-667F1B63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7DC3A-ACAC-5366-3791-CE7B0DB9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6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BFCB7-59C0-4B8F-A6B5-571583EC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A7C0DF-F7CA-A68C-D377-F492E34E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70A835-7826-F5F0-9DDA-A0815015C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DC3C2A-4A7D-0022-4881-AFAA9BAF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D8295C-18BC-FCB0-70CB-4B3167D5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7AA0C3-730D-4838-77BB-9BDA45EC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9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5C2FF-0EBA-3C32-DCF7-65EABF12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1F012-BAA8-B352-C28E-02B07E6CF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DB075F-971A-52B7-CC2C-0BE7DE25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3F0ABC-79A8-FC5D-181C-812E510F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108904-58CF-5431-8452-3C32559E6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90137D-C678-C10E-C0E3-2BDFF65F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68DF50-52DA-5E2C-47B5-4DFB94DE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61A808-9490-ACEB-61CC-7D585BFB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020D5-2738-C03C-FE9F-D3EECA49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5C1E2A-0CCE-CC52-F414-135E23B4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7E770F-70A8-69D8-21C7-B8159A2E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F1DEB9-BE9D-EF5D-CD92-E4398493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CF2BF4-6252-5AC2-A571-80479DE5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6BFC8A-3CE2-DCAD-909C-1DF782B0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0367A9-72C4-255E-8002-3B1571A9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2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AF1F0-266A-576E-492F-3D9975CB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685777-363F-B7B3-5F1C-9BCBBB42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090776-AA6A-EC61-2C87-91C479F7A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7293A9-84DB-B6BB-D8CA-A04D4FF1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D135E3-7859-7402-3E8C-15EC003C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0685F2-9DDC-4351-2680-302984BE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2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EDC1-30B1-717F-5708-EA49C640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40CFE8-5599-C3C9-3476-111D00557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27B635-539A-455A-D444-EAC2A13A2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0FF8E0-3DE2-0DEE-1A1E-007FA290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DFF49-75A0-E029-E0B0-CB507A18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ABB172-E75B-9E0C-E63A-4531578C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0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081C31-8889-6678-D10F-431AC521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2B11E5-B1D0-2407-C885-273BEA92F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443C92-EC0C-D484-F4C1-C6454F8CC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F54C59-27F1-4374-98BD-BFFC7CB1B7C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403132-6114-E696-D702-727C12B6A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DA048-6AA2-F2FE-4567-1CE77759E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69221-5BA8-47C2-B4FF-F2A3C24693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B9D75-4F23-704E-A1DA-B66B224B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663" y="1133302"/>
            <a:ext cx="6816757" cy="15361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br>
              <a:rPr lang="de-DE" sz="4800" b="0" cap="none" dirty="0">
                <a:latin typeface="Roboto Medium"/>
                <a:ea typeface="Roboto Medium"/>
              </a:rPr>
            </a:br>
            <a:r>
              <a:rPr lang="de-DE" sz="4800" b="0" cap="none" dirty="0">
                <a:latin typeface="Roboto Medium"/>
                <a:ea typeface="Roboto Medium"/>
              </a:rPr>
              <a:t>Regionale Handelsabkommen aus Sicht der Industrie</a:t>
            </a:r>
            <a:br>
              <a:rPr lang="de-DE" sz="4800" b="0" cap="none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US" sz="2650" b="0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03179ED2-C4C3-7100-6C2F-AF8E6A620165}"/>
              </a:ext>
            </a:extLst>
          </p:cNvPr>
          <p:cNvSpPr txBox="1">
            <a:spLocks/>
          </p:cNvSpPr>
          <p:nvPr/>
        </p:nvSpPr>
        <p:spPr>
          <a:xfrm>
            <a:off x="574033" y="5380673"/>
            <a:ext cx="3423600" cy="963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Danai Budas</a:t>
            </a:r>
            <a:b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Industriellenvereinigung</a:t>
            </a:r>
            <a:b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Wien, 10.10.2024</a:t>
            </a:r>
          </a:p>
        </p:txBody>
      </p:sp>
    </p:spTree>
    <p:extLst>
      <p:ext uri="{BB962C8B-B14F-4D97-AF65-F5344CB8AC3E}">
        <p14:creationId xmlns:p14="http://schemas.microsoft.com/office/powerpoint/2010/main" val="205999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1C87B-B693-9944-A0D9-B0CBBD527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446" y="2084851"/>
            <a:ext cx="10418213" cy="2112235"/>
          </a:xfrm>
        </p:spPr>
        <p:txBody>
          <a:bodyPr/>
          <a:lstStyle/>
          <a:p>
            <a:br>
              <a:rPr lang="en-US" sz="3733"/>
            </a:br>
            <a:r>
              <a:rPr lang="en-US" sz="3733" err="1"/>
              <a:t>vielen</a:t>
            </a:r>
            <a:r>
              <a:rPr lang="en-US" sz="3733"/>
              <a:t> Dank für </a:t>
            </a:r>
            <a:r>
              <a:rPr lang="en-US" sz="3733" err="1"/>
              <a:t>ihre</a:t>
            </a:r>
            <a:r>
              <a:rPr lang="en-US" sz="3733"/>
              <a:t> </a:t>
            </a:r>
            <a:r>
              <a:rPr lang="en-US" sz="3733" err="1"/>
              <a:t>aufmerksamkeit</a:t>
            </a:r>
            <a:r>
              <a:rPr lang="en-US" sz="3733"/>
              <a:t>!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B6B26C3F-8345-DE83-4468-0155A54910FA}"/>
              </a:ext>
            </a:extLst>
          </p:cNvPr>
          <p:cNvSpPr txBox="1">
            <a:spLocks/>
          </p:cNvSpPr>
          <p:nvPr/>
        </p:nvSpPr>
        <p:spPr>
          <a:xfrm>
            <a:off x="574033" y="5380673"/>
            <a:ext cx="3423600" cy="963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Danai Budas</a:t>
            </a:r>
            <a:br>
              <a:rPr lang="de-DE" sz="140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40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Industriellenvereinigung</a:t>
            </a:r>
            <a:br>
              <a:rPr lang="de-DE" sz="140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40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danai.budas@iv.at</a:t>
            </a:r>
          </a:p>
        </p:txBody>
      </p:sp>
    </p:spTree>
    <p:extLst>
      <p:ext uri="{BB962C8B-B14F-4D97-AF65-F5344CB8AC3E}">
        <p14:creationId xmlns:p14="http://schemas.microsoft.com/office/powerpoint/2010/main" val="35252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88257A-D66D-491E-BCBF-04C83FDED2E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58472" y="1144014"/>
            <a:ext cx="10475056" cy="4224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/>
              <a:t>Die </a:t>
            </a:r>
            <a:r>
              <a:rPr lang="de-DE" sz="2100" b="1" dirty="0"/>
              <a:t>Exportquote</a:t>
            </a:r>
            <a:r>
              <a:rPr lang="de-DE" sz="2100" dirty="0"/>
              <a:t> liegt bei </a:t>
            </a:r>
            <a:r>
              <a:rPr lang="de-DE" sz="2100" b="1" dirty="0"/>
              <a:t>60%</a:t>
            </a:r>
            <a:r>
              <a:rPr lang="de-DE" sz="2100" dirty="0"/>
              <a:t> des BIP und </a:t>
            </a:r>
            <a:r>
              <a:rPr lang="de-DE" sz="2100" b="1" dirty="0"/>
              <a:t>1,2 Millionen heimische Arbeitsplätze</a:t>
            </a:r>
            <a:r>
              <a:rPr lang="de-DE" sz="2100" dirty="0"/>
              <a:t> werden dadurch gesichert.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Jeder vierter Steuer-Euro </a:t>
            </a:r>
            <a:r>
              <a:rPr lang="de-DE" sz="2100" dirty="0">
                <a:latin typeface="Roboto"/>
                <a:ea typeface="Roboto"/>
              </a:rPr>
              <a:t>wird durch Exporte erwirtschaftet.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/>
              <a:t>Warenhandel 2023: </a:t>
            </a:r>
            <a:r>
              <a:rPr lang="de-DE" sz="2100" dirty="0"/>
              <a:t>Exporte: 200,55 Mrd. €(+3%), Importe: 201,64 Mrd. € (-6,3%). 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/>
              <a:t>Potenzial in Bezug auf Exporte zu </a:t>
            </a:r>
            <a:r>
              <a:rPr lang="de-DE" sz="2100" b="1" dirty="0"/>
              <a:t>Drittstaaten</a:t>
            </a:r>
            <a:r>
              <a:rPr lang="de-DE" sz="2100" dirty="0"/>
              <a:t>.</a:t>
            </a:r>
            <a:endParaRPr lang="de-DE" dirty="0"/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68302D-5B48-4857-A52C-33DCD80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30" y="356659"/>
            <a:ext cx="9604925" cy="441667"/>
          </a:xfrm>
        </p:spPr>
        <p:txBody>
          <a:bodyPr/>
          <a:lstStyle/>
          <a:p>
            <a:r>
              <a:rPr lang="de-DE">
                <a:latin typeface="Roboto"/>
                <a:ea typeface="Roboto"/>
              </a:rPr>
              <a:t>Daten &amp; Fakten</a:t>
            </a:r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76FE68-4DC1-45F1-8BC5-181014788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9" b="9679"/>
          <a:stretch/>
        </p:blipFill>
        <p:spPr>
          <a:xfrm>
            <a:off x="3165937" y="3080447"/>
            <a:ext cx="5076109" cy="27730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B3F98C-3A73-367E-8B3C-641C5398053F}"/>
              </a:ext>
            </a:extLst>
          </p:cNvPr>
          <p:cNvSpPr txBox="1"/>
          <p:nvPr/>
        </p:nvSpPr>
        <p:spPr>
          <a:xfrm>
            <a:off x="3165937" y="5853466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>
                <a:solidFill>
                  <a:srgbClr val="00366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Quelle: Statistik Austria</a:t>
            </a:r>
            <a:endParaRPr lang="de-AT" sz="700"/>
          </a:p>
        </p:txBody>
      </p:sp>
    </p:spTree>
    <p:extLst>
      <p:ext uri="{BB962C8B-B14F-4D97-AF65-F5344CB8AC3E}">
        <p14:creationId xmlns:p14="http://schemas.microsoft.com/office/powerpoint/2010/main" val="74499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68302D-5B48-4857-A52C-33DCD80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30" y="356659"/>
            <a:ext cx="9604925" cy="441667"/>
          </a:xfrm>
        </p:spPr>
        <p:txBody>
          <a:bodyPr/>
          <a:lstStyle/>
          <a:p>
            <a:r>
              <a:rPr lang="de-DE" dirty="0">
                <a:latin typeface="Roboto"/>
                <a:ea typeface="Roboto"/>
              </a:rPr>
              <a:t>Wo Wachstum stattfindet </a:t>
            </a:r>
            <a:endParaRPr lang="de-AT" dirty="0"/>
          </a:p>
        </p:txBody>
      </p:sp>
      <p:pic>
        <p:nvPicPr>
          <p:cNvPr id="8" name="Inhaltsplatzhalter 4" descr="Ein Bild, das Text, Reihe, Diagramm, Screenshot enthält.">
            <a:extLst>
              <a:ext uri="{FF2B5EF4-FFF2-40B4-BE49-F238E27FC236}">
                <a16:creationId xmlns:a16="http://schemas.microsoft.com/office/drawing/2014/main" id="{74FD08AC-74C3-98DE-7DCB-1B94134E5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0" y="995044"/>
            <a:ext cx="9361056" cy="52198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226117-5DE5-D874-3247-BEB56BB4D3AE}"/>
              </a:ext>
            </a:extLst>
          </p:cNvPr>
          <p:cNvSpPr txBox="1"/>
          <p:nvPr/>
        </p:nvSpPr>
        <p:spPr>
          <a:xfrm>
            <a:off x="1468680" y="6114837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dirty="0">
                <a:solidFill>
                  <a:srgbClr val="00366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Quelle: IV, IWF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357483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68302D-5B48-4857-A52C-33DCD80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30" y="356659"/>
            <a:ext cx="9604925" cy="441667"/>
          </a:xfrm>
        </p:spPr>
        <p:txBody>
          <a:bodyPr/>
          <a:lstStyle/>
          <a:p>
            <a:r>
              <a:rPr lang="de-DE">
                <a:latin typeface="Roboto"/>
                <a:ea typeface="Roboto"/>
              </a:rPr>
              <a:t>Auswirkungen für die ö. industrie</a:t>
            </a:r>
            <a:endParaRPr lang="de-AT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A4A7BF9-05A0-9B29-3E06-06E70B8A353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83827" y="1840910"/>
            <a:ext cx="7806134" cy="4224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>
                <a:latin typeface="Roboto"/>
                <a:ea typeface="Roboto"/>
              </a:rPr>
              <a:t>Beispiele Freihandelsabkommen:</a:t>
            </a:r>
          </a:p>
          <a:p>
            <a:pPr marL="836930" lvl="1" indent="-380365">
              <a:buFont typeface="Courier New" panose="020B0604020202020204" pitchFamily="34" charset="0"/>
              <a:buChar char="o"/>
            </a:pPr>
            <a:r>
              <a:rPr lang="de-DE" sz="2100" b="1" dirty="0">
                <a:solidFill>
                  <a:srgbClr val="0B4A7C"/>
                </a:solidFill>
                <a:latin typeface="Roboto"/>
                <a:ea typeface="Roboto"/>
                <a:cs typeface="Roboto"/>
              </a:rPr>
              <a:t>CETA (2016): </a:t>
            </a:r>
            <a:r>
              <a:rPr lang="de-DE" sz="2100" dirty="0">
                <a:solidFill>
                  <a:srgbClr val="0B4A7C"/>
                </a:solidFill>
                <a:latin typeface="Roboto"/>
                <a:ea typeface="Roboto"/>
                <a:cs typeface="Roboto"/>
              </a:rPr>
              <a:t>Ö Exporte nach Kanada um 70% gestiegen. (ö. Exporte weltweit im gleichen Zeitraum + 48%).</a:t>
            </a:r>
          </a:p>
          <a:p>
            <a:pPr marL="456565" lvl="1"/>
            <a:endParaRPr lang="de-DE" sz="2100" dirty="0">
              <a:solidFill>
                <a:srgbClr val="0B4A7C"/>
              </a:solidFill>
              <a:latin typeface="Roboto"/>
              <a:ea typeface="Roboto"/>
              <a:cs typeface="Roboto"/>
            </a:endParaRPr>
          </a:p>
          <a:p>
            <a:pPr marL="836930" lvl="1" indent="-380365">
              <a:buFont typeface="Courier New" panose="020B0604020202020204" pitchFamily="34" charset="0"/>
              <a:buChar char="o"/>
            </a:pPr>
            <a:r>
              <a:rPr lang="de-DE" sz="2100" b="1" dirty="0">
                <a:solidFill>
                  <a:srgbClr val="0B4A7C"/>
                </a:solidFill>
                <a:latin typeface="Roboto"/>
                <a:ea typeface="Roboto"/>
                <a:cs typeface="Roboto"/>
              </a:rPr>
              <a:t>EU-Korea (2011): </a:t>
            </a:r>
            <a:r>
              <a:rPr lang="de-DE" sz="2100" dirty="0">
                <a:solidFill>
                  <a:srgbClr val="0B4A7C"/>
                </a:solidFill>
                <a:latin typeface="Roboto"/>
                <a:ea typeface="Roboto"/>
                <a:cs typeface="Roboto"/>
              </a:rPr>
              <a:t>Ö Exporte nach Korea um mehr als 103% gestiegen. (ö. Exporte weltweit im gleichen Zeitraum + 77,5%). </a:t>
            </a:r>
            <a:endParaRPr lang="de-DE" sz="2100" dirty="0">
              <a:cs typeface="Roboto"/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sz="2100" dirty="0"/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dirty="0"/>
          </a:p>
          <a:p>
            <a:pPr marL="380365" indent="-380365"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6A4DD3-9260-865F-77DD-3A070FE8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026" y="1663628"/>
            <a:ext cx="1981200" cy="1314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972F43-E2F9-9BE2-D804-E0F2E0CA6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739" y="3309958"/>
            <a:ext cx="1995487" cy="12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88257A-D66D-491E-BCBF-04C83FDED2E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64000" y="1815507"/>
            <a:ext cx="10475056" cy="4224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CETA:</a:t>
            </a:r>
            <a:r>
              <a:rPr lang="de-DE" sz="2100" dirty="0">
                <a:latin typeface="Roboto"/>
                <a:ea typeface="Roboto"/>
              </a:rPr>
              <a:t> </a:t>
            </a:r>
            <a:br>
              <a:rPr lang="de-DE" sz="2100" dirty="0"/>
            </a:br>
            <a:r>
              <a:rPr lang="de-DE" sz="2100" dirty="0">
                <a:latin typeface="Roboto"/>
                <a:ea typeface="Roboto"/>
              </a:rPr>
              <a:t>Handel +65%, 70.000 neue Jobs in </a:t>
            </a:r>
            <a:br>
              <a:rPr lang="de-DE" sz="2100" dirty="0"/>
            </a:br>
            <a:r>
              <a:rPr lang="de-DE" sz="2100" dirty="0">
                <a:latin typeface="Roboto"/>
                <a:ea typeface="Roboto"/>
              </a:rPr>
              <a:t>der EU.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EU-Korea:</a:t>
            </a:r>
            <a:r>
              <a:rPr lang="de-DE" sz="2100" dirty="0">
                <a:latin typeface="Roboto"/>
                <a:ea typeface="Roboto"/>
              </a:rPr>
              <a:t> </a:t>
            </a:r>
            <a:br>
              <a:rPr lang="de-DE" sz="2100" dirty="0"/>
            </a:br>
            <a:r>
              <a:rPr lang="de-DE" sz="2100" dirty="0">
                <a:latin typeface="Roboto"/>
                <a:ea typeface="Roboto"/>
              </a:rPr>
              <a:t>Handel +114%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EU-Neuseeland: </a:t>
            </a:r>
            <a:br>
              <a:rPr lang="de-DE" sz="2100" b="1" dirty="0"/>
            </a:br>
            <a:r>
              <a:rPr lang="de-DE" sz="2100" dirty="0">
                <a:latin typeface="Roboto"/>
                <a:ea typeface="Roboto"/>
              </a:rPr>
              <a:t>Prognose: Handel +30%, Investitionen +30%.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b="1" dirty="0"/>
              <a:t>EU-Mercosur: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Exporte könnten um die 64% steigen, </a:t>
            </a:r>
            <a:br>
              <a:rPr lang="de-DE" dirty="0"/>
            </a:br>
            <a:r>
              <a:rPr lang="de-DE" dirty="0"/>
              <a:t>Industriegüterexporte +94%.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sz="2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68302D-5B48-4857-A52C-33DCD80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30" y="356659"/>
            <a:ext cx="9604925" cy="441667"/>
          </a:xfrm>
        </p:spPr>
        <p:txBody>
          <a:bodyPr/>
          <a:lstStyle/>
          <a:p>
            <a:r>
              <a:rPr lang="de-DE" dirty="0">
                <a:latin typeface="Roboto"/>
                <a:ea typeface="Roboto"/>
              </a:rPr>
              <a:t>AUSWIRKUNGEN FÜR EUROPA</a:t>
            </a:r>
            <a:endParaRPr lang="de-AT" dirty="0">
              <a:latin typeface="Roboto"/>
              <a:ea typeface="Roboto"/>
            </a:endParaRP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EFB76D36-DD2C-8C37-4F71-7D9FB50C28BA}"/>
              </a:ext>
            </a:extLst>
          </p:cNvPr>
          <p:cNvSpPr txBox="1">
            <a:spLocks/>
          </p:cNvSpPr>
          <p:nvPr/>
        </p:nvSpPr>
        <p:spPr>
          <a:xfrm>
            <a:off x="864000" y="932724"/>
            <a:ext cx="9000436" cy="46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44 Abkommen mit 76 Staaten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1D1A1D-761C-9F62-6D2F-DCBDC260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58" y="1829527"/>
            <a:ext cx="5418885" cy="31989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5176BBA-0707-E3F4-DBED-1AB4DFA4E203}"/>
              </a:ext>
            </a:extLst>
          </p:cNvPr>
          <p:cNvSpPr txBox="1"/>
          <p:nvPr/>
        </p:nvSpPr>
        <p:spPr>
          <a:xfrm>
            <a:off x="6593858" y="5131611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dirty="0">
                <a:solidFill>
                  <a:srgbClr val="00366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Quelle: Europäische Kommission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411152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969853-AF7B-A60A-91F2-BFCB3A09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299035"/>
            <a:ext cx="8359899" cy="441667"/>
          </a:xfrm>
        </p:spPr>
        <p:txBody>
          <a:bodyPr/>
          <a:lstStyle/>
          <a:p>
            <a:r>
              <a:rPr lang="de-DE" dirty="0"/>
              <a:t>EU-</a:t>
            </a:r>
            <a:r>
              <a:rPr lang="de-DE" dirty="0" err="1"/>
              <a:t>MERcosur</a:t>
            </a:r>
            <a:r>
              <a:rPr lang="de-DE" dirty="0"/>
              <a:t> FREIHANDELSABKOMMEN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B58F3F94-65AE-36F6-410E-E8B1F832108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7373" y="1492494"/>
            <a:ext cx="5732382" cy="4224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>
                <a:latin typeface="Roboto"/>
                <a:ea typeface="Roboto"/>
              </a:rPr>
              <a:t>Derzeit </a:t>
            </a:r>
            <a:r>
              <a:rPr lang="de-DE" sz="2100" b="1" dirty="0">
                <a:latin typeface="Roboto"/>
                <a:ea typeface="Roboto"/>
              </a:rPr>
              <a:t>hohe Zölle </a:t>
            </a:r>
            <a:r>
              <a:rPr lang="de-DE" sz="2100" dirty="0">
                <a:latin typeface="Roboto"/>
                <a:ea typeface="Roboto"/>
              </a:rPr>
              <a:t>auf Industriegüter in Mercosur: Fahrzeuge </a:t>
            </a:r>
            <a:r>
              <a:rPr lang="de-DE" sz="2100" b="1" dirty="0">
                <a:latin typeface="Roboto"/>
                <a:ea typeface="Roboto"/>
              </a:rPr>
              <a:t>35%</a:t>
            </a:r>
            <a:r>
              <a:rPr lang="de-DE" sz="2100" dirty="0">
                <a:latin typeface="Roboto"/>
                <a:ea typeface="Roboto"/>
              </a:rPr>
              <a:t>, Kfz-Teile </a:t>
            </a:r>
            <a:r>
              <a:rPr lang="de-DE" sz="2100" b="1" dirty="0">
                <a:latin typeface="Roboto"/>
                <a:ea typeface="Roboto"/>
              </a:rPr>
              <a:t>14 - 18%</a:t>
            </a:r>
            <a:r>
              <a:rPr lang="de-DE" sz="2100" dirty="0">
                <a:latin typeface="Roboto"/>
                <a:ea typeface="Roboto"/>
              </a:rPr>
              <a:t>, Maschinen </a:t>
            </a:r>
            <a:r>
              <a:rPr lang="de-DE" sz="2100" b="1" dirty="0">
                <a:latin typeface="Roboto"/>
                <a:ea typeface="Roboto"/>
              </a:rPr>
              <a:t>14 - 20%.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>
                <a:latin typeface="Roboto"/>
                <a:ea typeface="Roboto"/>
              </a:rPr>
              <a:t>Durch das FHA werden </a:t>
            </a:r>
            <a:r>
              <a:rPr lang="de-DE" sz="2100" b="1" dirty="0">
                <a:latin typeface="Roboto"/>
                <a:ea typeface="Roboto"/>
              </a:rPr>
              <a:t>91% der Zölle </a:t>
            </a:r>
            <a:r>
              <a:rPr lang="de-DE" sz="2100" dirty="0">
                <a:latin typeface="Roboto"/>
                <a:ea typeface="Roboto"/>
              </a:rPr>
              <a:t>für EU-Exporte </a:t>
            </a:r>
            <a:r>
              <a:rPr lang="de-DE" sz="2100" b="1" dirty="0">
                <a:latin typeface="Roboto"/>
                <a:ea typeface="Roboto"/>
              </a:rPr>
              <a:t>aufgehoben</a:t>
            </a:r>
            <a:r>
              <a:rPr lang="de-DE" sz="2100" dirty="0">
                <a:latin typeface="Roboto"/>
                <a:ea typeface="Roboto"/>
              </a:rPr>
              <a:t> -&gt; </a:t>
            </a:r>
            <a:r>
              <a:rPr lang="de-DE" sz="2100" b="1" dirty="0">
                <a:latin typeface="Roboto"/>
                <a:ea typeface="Roboto"/>
              </a:rPr>
              <a:t>4 Mrd. € </a:t>
            </a:r>
            <a:r>
              <a:rPr lang="de-DE" sz="2100" dirty="0">
                <a:latin typeface="Roboto"/>
                <a:ea typeface="Roboto"/>
              </a:rPr>
              <a:t>jährlich Zollersparnis für europäische Exporteure.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>
                <a:latin typeface="Roboto"/>
                <a:ea typeface="Roboto"/>
              </a:rPr>
              <a:t>Reduktion</a:t>
            </a:r>
            <a:r>
              <a:rPr lang="de-DE" sz="2100" b="1" dirty="0">
                <a:latin typeface="Roboto"/>
                <a:ea typeface="Roboto"/>
              </a:rPr>
              <a:t> nicht-tarifärer Handelshemmnisse. 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dirty="0">
                <a:latin typeface="Roboto"/>
                <a:ea typeface="Roboto"/>
              </a:rPr>
              <a:t>Zugang zum </a:t>
            </a:r>
            <a:r>
              <a:rPr lang="de-DE" sz="2100" b="1" dirty="0">
                <a:latin typeface="Roboto"/>
                <a:ea typeface="Roboto"/>
              </a:rPr>
              <a:t>öffentlichen Beschaffungsmarkt </a:t>
            </a:r>
            <a:r>
              <a:rPr lang="de-DE" sz="2100" dirty="0">
                <a:latin typeface="Roboto"/>
                <a:ea typeface="Roboto"/>
              </a:rPr>
              <a:t>(Laut Schätzung EK Auftragsvolumen von 300 Mrd. € jährlich).</a:t>
            </a:r>
          </a:p>
          <a:p>
            <a:pPr marL="380365" indent="-380365"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077EF-9598-9E22-05C4-C1C09F21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255" y="1563154"/>
            <a:ext cx="4991285" cy="37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E5C903AC-9546-A563-6355-68CEF38B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0" y="6571"/>
            <a:ext cx="9804443" cy="6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70B02-042C-984C-9F73-31F64EB7B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016" y="326836"/>
            <a:ext cx="6384128" cy="441667"/>
          </a:xfrm>
        </p:spPr>
        <p:txBody>
          <a:bodyPr/>
          <a:lstStyle/>
          <a:p>
            <a:r>
              <a:rPr lang="en-US" dirty="0" err="1"/>
              <a:t>Herausforderungen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FC25E3-8546-44EE-5F4D-B918FBD3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854" y="1724570"/>
            <a:ext cx="5194984" cy="3603693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E00C8664-981C-AC0F-07C0-46AEB90EF0C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01016" y="1988840"/>
            <a:ext cx="10475056" cy="422446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de-DE" sz="2100" dirty="0">
              <a:latin typeface="Roboto"/>
              <a:ea typeface="Roboto"/>
              <a:cs typeface="Roboto"/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sz="2600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6E781A7A-FDBB-A48B-C497-79130CFCC0B7}"/>
              </a:ext>
            </a:extLst>
          </p:cNvPr>
          <p:cNvSpPr txBox="1">
            <a:spLocks/>
          </p:cNvSpPr>
          <p:nvPr/>
        </p:nvSpPr>
        <p:spPr>
          <a:xfrm>
            <a:off x="328726" y="1620906"/>
            <a:ext cx="6384128" cy="4960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33" b="0" kern="120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Schwierige konjunkturelle Lage </a:t>
            </a:r>
            <a:r>
              <a:rPr lang="de-DE" sz="2100" dirty="0">
                <a:latin typeface="Roboto"/>
                <a:ea typeface="Roboto"/>
              </a:rPr>
              <a:t>(2023: -1%, 2024: -0,6%)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100" b="1" dirty="0">
              <a:latin typeface="Roboto"/>
              <a:ea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Zunehmender Protektionismus:</a:t>
            </a:r>
            <a:br>
              <a:rPr lang="de-DE" sz="2100" b="1" dirty="0">
                <a:latin typeface="Roboto"/>
                <a:ea typeface="Roboto"/>
              </a:rPr>
            </a:br>
            <a:r>
              <a:rPr lang="de-DE" sz="2100" dirty="0">
                <a:latin typeface="Roboto"/>
                <a:ea typeface="Roboto"/>
                <a:cs typeface="Roboto"/>
              </a:rPr>
              <a:t>Protektionistische </a:t>
            </a:r>
            <a:r>
              <a:rPr lang="de-DE" sz="2100" dirty="0">
                <a:latin typeface="Roboto"/>
                <a:ea typeface="Roboto"/>
              </a:rPr>
              <a:t>Maßnahmen sind alleine zwischen 2019 – 2022 um </a:t>
            </a:r>
            <a:r>
              <a:rPr lang="de-DE" sz="2100" b="1" dirty="0">
                <a:latin typeface="Roboto"/>
                <a:ea typeface="Roboto"/>
              </a:rPr>
              <a:t>mehr als 35% gestiegen</a:t>
            </a:r>
          </a:p>
          <a:p>
            <a:endParaRPr lang="de-DE" sz="2100" dirty="0"/>
          </a:p>
          <a:p>
            <a:pPr marL="380365" indent="-380365">
              <a:buFont typeface="Arial" panose="020B0604020202020204" pitchFamily="34" charset="0"/>
              <a:buChar char="•"/>
            </a:pPr>
            <a:r>
              <a:rPr lang="de-DE" sz="2100" b="1" dirty="0">
                <a:latin typeface="Roboto"/>
                <a:ea typeface="Roboto"/>
              </a:rPr>
              <a:t>Welthandelsorganisation:</a:t>
            </a:r>
            <a:br>
              <a:rPr lang="de-DE" sz="2100" b="1" dirty="0">
                <a:latin typeface="Roboto"/>
                <a:ea typeface="Roboto"/>
              </a:rPr>
            </a:br>
            <a:r>
              <a:rPr lang="de-DE" sz="2100" dirty="0">
                <a:latin typeface="Roboto"/>
                <a:ea typeface="Roboto"/>
              </a:rPr>
              <a:t>Reform der WTO stockt – </a:t>
            </a:r>
            <a:r>
              <a:rPr lang="de-DE" sz="2100">
                <a:latin typeface="Roboto"/>
                <a:ea typeface="Roboto"/>
              </a:rPr>
              <a:t>wäre wesentlich, </a:t>
            </a:r>
            <a:r>
              <a:rPr lang="de-DE" sz="2100" dirty="0">
                <a:latin typeface="Roboto"/>
                <a:ea typeface="Roboto"/>
              </a:rPr>
              <a:t>um auf veränderte Wettbewerbsbedingungen einzugehen</a:t>
            </a:r>
          </a:p>
          <a:p>
            <a:pPr marL="380365" indent="-380365">
              <a:buFont typeface="Arial" panose="020B0604020202020204" pitchFamily="34" charset="0"/>
              <a:buChar char="•"/>
            </a:pPr>
            <a:endParaRPr lang="de-DE" sz="2100" b="1" dirty="0">
              <a:latin typeface="Roboto"/>
              <a:ea typeface="Roboto"/>
            </a:endParaRP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8C46C399-1D34-04CB-FDD2-D6E36926439B}"/>
              </a:ext>
            </a:extLst>
          </p:cNvPr>
          <p:cNvSpPr txBox="1">
            <a:spLocks/>
          </p:cNvSpPr>
          <p:nvPr/>
        </p:nvSpPr>
        <p:spPr>
          <a:xfrm>
            <a:off x="864000" y="932724"/>
            <a:ext cx="9000436" cy="46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Warum gerade jetzt Freihandelsabkommen wesentlich ist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15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88257A-D66D-491E-BCBF-04C83FDED2E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58472" y="2008718"/>
            <a:ext cx="10475056" cy="4224469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de-DE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sz="2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68302D-5B48-4857-A52C-33DCD801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30" y="356659"/>
            <a:ext cx="9604925" cy="441667"/>
          </a:xfrm>
        </p:spPr>
        <p:txBody>
          <a:bodyPr/>
          <a:lstStyle/>
          <a:p>
            <a:r>
              <a:rPr lang="de-DE" dirty="0"/>
              <a:t>CHANCEN</a:t>
            </a:r>
            <a:endParaRPr lang="de-AT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EFB76D36-DD2C-8C37-4F71-7D9FB50C28BA}"/>
              </a:ext>
            </a:extLst>
          </p:cNvPr>
          <p:cNvSpPr txBox="1">
            <a:spLocks/>
          </p:cNvSpPr>
          <p:nvPr/>
        </p:nvSpPr>
        <p:spPr>
          <a:xfrm>
            <a:off x="864000" y="932724"/>
            <a:ext cx="9000436" cy="462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Stärkung des heimischen Standortes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A9DDE291-1BA2-A26C-3C4C-E8C9BBABFBE8}"/>
              </a:ext>
            </a:extLst>
          </p:cNvPr>
          <p:cNvSpPr txBox="1">
            <a:spLocks/>
          </p:cNvSpPr>
          <p:nvPr/>
        </p:nvSpPr>
        <p:spPr>
          <a:xfrm>
            <a:off x="775139" y="1700807"/>
            <a:ext cx="9178157" cy="4224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533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33" b="0" kern="1200">
                <a:solidFill>
                  <a:srgbClr val="0B4A7C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EU: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b="1" dirty="0"/>
              <a:t>Handelsabkommen</a:t>
            </a:r>
            <a:r>
              <a:rPr lang="de-DE" dirty="0"/>
              <a:t> mit </a:t>
            </a:r>
            <a:r>
              <a:rPr lang="de-DE" b="1" dirty="0"/>
              <a:t>Mercosur, Indien und Australien </a:t>
            </a:r>
            <a:r>
              <a:rPr lang="de-DE" dirty="0"/>
              <a:t>zügig </a:t>
            </a:r>
            <a:r>
              <a:rPr lang="de-DE" b="1" dirty="0"/>
              <a:t>umsetzen, Transatlantisches Handels- und Investitionsabkommen </a:t>
            </a:r>
            <a:r>
              <a:rPr lang="de-DE" dirty="0"/>
              <a:t>initiieren.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b="1" dirty="0"/>
              <a:t>Global Gateway </a:t>
            </a:r>
            <a:r>
              <a:rPr lang="de-DE" dirty="0"/>
              <a:t>nutzen.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Österreich: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b="1" dirty="0"/>
              <a:t>Exportfinanzierung </a:t>
            </a:r>
            <a:r>
              <a:rPr lang="de-DE" dirty="0"/>
              <a:t>durch die</a:t>
            </a:r>
            <a:r>
              <a:rPr lang="de-DE" b="1" dirty="0"/>
              <a:t> OeKB </a:t>
            </a:r>
            <a:r>
              <a:rPr lang="de-DE" dirty="0"/>
              <a:t>langfristig sicherstellen.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dirty="0"/>
              <a:t>Österreichische Investitionen auf Drittmärkten fördern – Bilaterale </a:t>
            </a:r>
            <a:r>
              <a:rPr lang="de-DE" b="1" dirty="0"/>
              <a:t>Investitionsschutzabkommen abschließen.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25449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f007be-0806-46e0-a4d5-c4a1d8ead886">
      <UserInfo>
        <DisplayName/>
        <AccountId xsi:nil="true"/>
        <AccountType/>
      </UserInfo>
    </SharedWithUsers>
    <lcf76f155ced4ddcb4097134ff3c332f xmlns="d0993549-cab3-4183-ae74-fffa886e8b46">
      <Terms xmlns="http://schemas.microsoft.com/office/infopath/2007/PartnerControls"/>
    </lcf76f155ced4ddcb4097134ff3c332f>
    <TaxCatchAll xmlns="11f007be-0806-46e0-a4d5-c4a1d8ead8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A15E7E699A9847AD8097AB99703400" ma:contentTypeVersion="14" ma:contentTypeDescription="Ein neues Dokument erstellen." ma:contentTypeScope="" ma:versionID="b51e2a2bca5b747814f4dd53f671e969">
  <xsd:schema xmlns:xsd="http://www.w3.org/2001/XMLSchema" xmlns:xs="http://www.w3.org/2001/XMLSchema" xmlns:p="http://schemas.microsoft.com/office/2006/metadata/properties" xmlns:ns2="d0993549-cab3-4183-ae74-fffa886e8b46" xmlns:ns3="11f007be-0806-46e0-a4d5-c4a1d8ead886" targetNamespace="http://schemas.microsoft.com/office/2006/metadata/properties" ma:root="true" ma:fieldsID="40db0304fba121c1f98dd53aeb4ec262" ns2:_="" ns3:_="">
    <xsd:import namespace="d0993549-cab3-4183-ae74-fffa886e8b46"/>
    <xsd:import namespace="11f007be-0806-46e0-a4d5-c4a1d8ead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93549-cab3-4183-ae74-fffa886e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eae57d3-6bd9-43b0-ad40-b310063744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007be-0806-46e0-a4d5-c4a1d8ead88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fdb2f41-6a50-40c3-8209-c2a5c0e3fc2e}" ma:internalName="TaxCatchAll" ma:showField="CatchAllData" ma:web="11f007be-0806-46e0-a4d5-c4a1d8ead8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91751-6C15-4E6B-926A-7927AD914962}">
  <ds:schemaRefs>
    <ds:schemaRef ds:uri="11f007be-0806-46e0-a4d5-c4a1d8ead886"/>
    <ds:schemaRef ds:uri="d0993549-cab3-4183-ae74-fffa886e8b4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AAE2D1-B59C-4D28-B19F-4FDB3E5EF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20D9A-F903-44AB-8628-28407A3DB48F}">
  <ds:schemaRefs>
    <ds:schemaRef ds:uri="11f007be-0806-46e0-a4d5-c4a1d8ead886"/>
    <ds:schemaRef ds:uri="d0993549-cab3-4183-ae74-fffa886e8b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Breitbild</PresentationFormat>
  <Paragraphs>58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Helvetica Neue</vt:lpstr>
      <vt:lpstr>Roboto</vt:lpstr>
      <vt:lpstr>Roboto Medium</vt:lpstr>
      <vt:lpstr>Source Sans Pro</vt:lpstr>
      <vt:lpstr>Office</vt:lpstr>
      <vt:lpstr> Regionale Handelsabkommen aus Sicht der Industrie </vt:lpstr>
      <vt:lpstr>Daten &amp; Fakten</vt:lpstr>
      <vt:lpstr>Wo Wachstum stattfindet </vt:lpstr>
      <vt:lpstr>Auswirkungen für die ö. industrie</vt:lpstr>
      <vt:lpstr>AUSWIRKUNGEN FÜR EUROPA</vt:lpstr>
      <vt:lpstr>EU-MERcosur FREIHANDELSABKOMMEN</vt:lpstr>
      <vt:lpstr>PowerPoint-Präsentation</vt:lpstr>
      <vt:lpstr>Herausforderungen</vt:lpstr>
      <vt:lpstr>CHANCEN</vt:lpstr>
      <vt:lpstr> 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Bucher, Johanna</dc:creator>
  <cp:lastModifiedBy>Budas, Danai</cp:lastModifiedBy>
  <cp:revision>1</cp:revision>
  <dcterms:created xsi:type="dcterms:W3CDTF">2024-09-17T09:31:19Z</dcterms:created>
  <dcterms:modified xsi:type="dcterms:W3CDTF">2024-10-09T14:58:00Z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0x010100B9A15E7E699A9847AD8097AB99703400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